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13" r:id="rId4"/>
    <p:sldId id="1315" r:id="rId5"/>
    <p:sldId id="1314" r:id="rId6"/>
    <p:sldId id="1333" r:id="rId7"/>
    <p:sldId id="1342" r:id="rId8"/>
    <p:sldId id="1327" r:id="rId9"/>
    <p:sldId id="1328" r:id="rId10"/>
    <p:sldId id="1343" r:id="rId11"/>
    <p:sldId id="1344" r:id="rId12"/>
    <p:sldId id="1345" r:id="rId13"/>
    <p:sldId id="1346" r:id="rId14"/>
    <p:sldId id="1337" r:id="rId15"/>
    <p:sldId id="1347" r:id="rId16"/>
    <p:sldId id="1348" r:id="rId17"/>
    <p:sldId id="1349" r:id="rId18"/>
    <p:sldId id="1350" r:id="rId19"/>
    <p:sldId id="1351" r:id="rId20"/>
    <p:sldId id="1352" r:id="rId21"/>
    <p:sldId id="1353" r:id="rId22"/>
    <p:sldId id="1354" r:id="rId23"/>
    <p:sldId id="1355" r:id="rId24"/>
    <p:sldId id="1356" r:id="rId25"/>
    <p:sldId id="1357" r:id="rId26"/>
    <p:sldId id="1339" r:id="rId27"/>
    <p:sldId id="1358" r:id="rId28"/>
    <p:sldId id="1359" r:id="rId29"/>
    <p:sldId id="1360" r:id="rId30"/>
    <p:sldId id="1361" r:id="rId3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7A39A-43C1-4EA1-80D6-4EFC760EAE8C}" v="1251" dt="2021-10-23T15:37:21.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1CD7A39A-43C1-4EA1-80D6-4EFC760EAE8C}"/>
    <pc:docChg chg="undo custSel addSld delSld modSld sldOrd">
      <pc:chgData name="Ed Godfrey" userId="61aa7c48ee0e3db0" providerId="LiveId" clId="{1CD7A39A-43C1-4EA1-80D6-4EFC760EAE8C}" dt="2021-10-23T15:37:21.913" v="2339"/>
      <pc:docMkLst>
        <pc:docMk/>
      </pc:docMkLst>
      <pc:sldChg chg="modSp mod">
        <pc:chgData name="Ed Godfrey" userId="61aa7c48ee0e3db0" providerId="LiveId" clId="{1CD7A39A-43C1-4EA1-80D6-4EFC760EAE8C}" dt="2021-10-23T14:34:10.933" v="124" actId="20577"/>
        <pc:sldMkLst>
          <pc:docMk/>
          <pc:sldMk cId="1259847495" sldId="963"/>
        </pc:sldMkLst>
        <pc:spChg chg="mod">
          <ac:chgData name="Ed Godfrey" userId="61aa7c48ee0e3db0" providerId="LiveId" clId="{1CD7A39A-43C1-4EA1-80D6-4EFC760EAE8C}" dt="2021-10-23T14:34:00.727" v="110" actId="255"/>
          <ac:spMkLst>
            <pc:docMk/>
            <pc:sldMk cId="1259847495" sldId="963"/>
            <ac:spMk id="2" creationId="{F08A2007-B9E6-48A8-9E5E-C98EDFD53C8F}"/>
          </ac:spMkLst>
        </pc:spChg>
        <pc:spChg chg="mod">
          <ac:chgData name="Ed Godfrey" userId="61aa7c48ee0e3db0" providerId="LiveId" clId="{1CD7A39A-43C1-4EA1-80D6-4EFC760EAE8C}" dt="2021-10-23T14:34:10.933" v="124" actId="20577"/>
          <ac:spMkLst>
            <pc:docMk/>
            <pc:sldMk cId="1259847495" sldId="963"/>
            <ac:spMk id="3" creationId="{F6C638D0-C884-48CF-BE26-27EEF100FAF2}"/>
          </ac:spMkLst>
        </pc:spChg>
      </pc:sldChg>
      <pc:sldChg chg="modSp mod">
        <pc:chgData name="Ed Godfrey" userId="61aa7c48ee0e3db0" providerId="LiveId" clId="{1CD7A39A-43C1-4EA1-80D6-4EFC760EAE8C}" dt="2021-10-23T14:31:57.929" v="108" actId="14100"/>
        <pc:sldMkLst>
          <pc:docMk/>
          <pc:sldMk cId="3275922726" sldId="1127"/>
        </pc:sldMkLst>
        <pc:spChg chg="mod">
          <ac:chgData name="Ed Godfrey" userId="61aa7c48ee0e3db0" providerId="LiveId" clId="{1CD7A39A-43C1-4EA1-80D6-4EFC760EAE8C}" dt="2021-10-23T14:31:57.929" v="108" actId="14100"/>
          <ac:spMkLst>
            <pc:docMk/>
            <pc:sldMk cId="3275922726" sldId="1127"/>
            <ac:spMk id="2" creationId="{F1588051-E0B5-4638-9205-E46E5525908B}"/>
          </ac:spMkLst>
        </pc:spChg>
        <pc:spChg chg="mod">
          <ac:chgData name="Ed Godfrey" userId="61aa7c48ee0e3db0" providerId="LiveId" clId="{1CD7A39A-43C1-4EA1-80D6-4EFC760EAE8C}" dt="2021-10-23T14:31:00.020" v="1" actId="20577"/>
          <ac:spMkLst>
            <pc:docMk/>
            <pc:sldMk cId="3275922726" sldId="1127"/>
            <ac:spMk id="5" creationId="{0CAA8F06-2798-4F2A-8DC9-8E009C9AC104}"/>
          </ac:spMkLst>
        </pc:spChg>
      </pc:sldChg>
      <pc:sldChg chg="addSp modSp mod modAnim">
        <pc:chgData name="Ed Godfrey" userId="61aa7c48ee0e3db0" providerId="LiveId" clId="{1CD7A39A-43C1-4EA1-80D6-4EFC760EAE8C}" dt="2021-10-23T14:39:29.084" v="422" actId="20577"/>
        <pc:sldMkLst>
          <pc:docMk/>
          <pc:sldMk cId="476493773" sldId="1313"/>
        </pc:sldMkLst>
        <pc:spChg chg="mod">
          <ac:chgData name="Ed Godfrey" userId="61aa7c48ee0e3db0" providerId="LiveId" clId="{1CD7A39A-43C1-4EA1-80D6-4EFC760EAE8C}" dt="2021-10-23T14:37:21.765" v="379" actId="20577"/>
          <ac:spMkLst>
            <pc:docMk/>
            <pc:sldMk cId="476493773" sldId="1313"/>
            <ac:spMk id="2" creationId="{F08A2007-B9E6-48A8-9E5E-C98EDFD53C8F}"/>
          </ac:spMkLst>
        </pc:spChg>
        <pc:spChg chg="mod">
          <ac:chgData name="Ed Godfrey" userId="61aa7c48ee0e3db0" providerId="LiveId" clId="{1CD7A39A-43C1-4EA1-80D6-4EFC760EAE8C}" dt="2021-10-23T14:39:29.084" v="422" actId="20577"/>
          <ac:spMkLst>
            <pc:docMk/>
            <pc:sldMk cId="476493773" sldId="1313"/>
            <ac:spMk id="3" creationId="{F6C638D0-C884-48CF-BE26-27EEF100FAF2}"/>
          </ac:spMkLst>
        </pc:spChg>
        <pc:spChg chg="add mod">
          <ac:chgData name="Ed Godfrey" userId="61aa7c48ee0e3db0" providerId="LiveId" clId="{1CD7A39A-43C1-4EA1-80D6-4EFC760EAE8C}" dt="2021-10-23T14:38:34.923" v="395" actId="20577"/>
          <ac:spMkLst>
            <pc:docMk/>
            <pc:sldMk cId="476493773" sldId="1313"/>
            <ac:spMk id="4" creationId="{3630D7A6-0D7B-4471-A70A-8705AC13A8E6}"/>
          </ac:spMkLst>
        </pc:spChg>
      </pc:sldChg>
      <pc:sldChg chg="modSp mod ord modAnim">
        <pc:chgData name="Ed Godfrey" userId="61aa7c48ee0e3db0" providerId="LiveId" clId="{1CD7A39A-43C1-4EA1-80D6-4EFC760EAE8C}" dt="2021-10-23T14:48:09.674" v="803" actId="14100"/>
        <pc:sldMkLst>
          <pc:docMk/>
          <pc:sldMk cId="4196325591" sldId="1314"/>
        </pc:sldMkLst>
        <pc:spChg chg="mod">
          <ac:chgData name="Ed Godfrey" userId="61aa7c48ee0e3db0" providerId="LiveId" clId="{1CD7A39A-43C1-4EA1-80D6-4EFC760EAE8C}" dt="2021-10-23T14:43:30.445" v="690" actId="20577"/>
          <ac:spMkLst>
            <pc:docMk/>
            <pc:sldMk cId="4196325591" sldId="1314"/>
            <ac:spMk id="2" creationId="{F08A2007-B9E6-48A8-9E5E-C98EDFD53C8F}"/>
          </ac:spMkLst>
        </pc:spChg>
        <pc:spChg chg="mod">
          <ac:chgData name="Ed Godfrey" userId="61aa7c48ee0e3db0" providerId="LiveId" clId="{1CD7A39A-43C1-4EA1-80D6-4EFC760EAE8C}" dt="2021-10-23T14:45:04.391" v="707" actId="20577"/>
          <ac:spMkLst>
            <pc:docMk/>
            <pc:sldMk cId="4196325591" sldId="1314"/>
            <ac:spMk id="3" creationId="{F6C638D0-C884-48CF-BE26-27EEF100FAF2}"/>
          </ac:spMkLst>
        </pc:spChg>
        <pc:spChg chg="mod">
          <ac:chgData name="Ed Godfrey" userId="61aa7c48ee0e3db0" providerId="LiveId" clId="{1CD7A39A-43C1-4EA1-80D6-4EFC760EAE8C}" dt="2021-10-23T14:48:09.674" v="803" actId="14100"/>
          <ac:spMkLst>
            <pc:docMk/>
            <pc:sldMk cId="4196325591" sldId="1314"/>
            <ac:spMk id="4" creationId="{C1261B62-5A7B-4839-A139-76381AE6A12D}"/>
          </ac:spMkLst>
        </pc:spChg>
      </pc:sldChg>
      <pc:sldChg chg="modSp mod">
        <pc:chgData name="Ed Godfrey" userId="61aa7c48ee0e3db0" providerId="LiveId" clId="{1CD7A39A-43C1-4EA1-80D6-4EFC760EAE8C}" dt="2021-10-23T14:42:17.382" v="622" actId="20577"/>
        <pc:sldMkLst>
          <pc:docMk/>
          <pc:sldMk cId="1205098032" sldId="1315"/>
        </pc:sldMkLst>
        <pc:spChg chg="mod">
          <ac:chgData name="Ed Godfrey" userId="61aa7c48ee0e3db0" providerId="LiveId" clId="{1CD7A39A-43C1-4EA1-80D6-4EFC760EAE8C}" dt="2021-10-23T14:42:17.382" v="622" actId="20577"/>
          <ac:spMkLst>
            <pc:docMk/>
            <pc:sldMk cId="1205098032" sldId="1315"/>
            <ac:spMk id="2" creationId="{F08A2007-B9E6-48A8-9E5E-C98EDFD53C8F}"/>
          </ac:spMkLst>
        </pc:spChg>
        <pc:spChg chg="mod">
          <ac:chgData name="Ed Godfrey" userId="61aa7c48ee0e3db0" providerId="LiveId" clId="{1CD7A39A-43C1-4EA1-80D6-4EFC760EAE8C}" dt="2021-10-23T14:41:52.600" v="613" actId="20577"/>
          <ac:spMkLst>
            <pc:docMk/>
            <pc:sldMk cId="1205098032" sldId="1315"/>
            <ac:spMk id="3" creationId="{F6C638D0-C884-48CF-BE26-27EEF100FAF2}"/>
          </ac:spMkLst>
        </pc:spChg>
      </pc:sldChg>
      <pc:sldChg chg="del">
        <pc:chgData name="Ed Godfrey" userId="61aa7c48ee0e3db0" providerId="LiveId" clId="{1CD7A39A-43C1-4EA1-80D6-4EFC760EAE8C}" dt="2021-10-23T14:50:47.731" v="835" actId="47"/>
        <pc:sldMkLst>
          <pc:docMk/>
          <pc:sldMk cId="1764117491" sldId="1325"/>
        </pc:sldMkLst>
      </pc:sldChg>
      <pc:sldChg chg="delSp modSp mod modAnim">
        <pc:chgData name="Ed Godfrey" userId="61aa7c48ee0e3db0" providerId="LiveId" clId="{1CD7A39A-43C1-4EA1-80D6-4EFC760EAE8C}" dt="2021-10-23T15:01:50.363" v="1438" actId="114"/>
        <pc:sldMkLst>
          <pc:docMk/>
          <pc:sldMk cId="2073551635" sldId="1327"/>
        </pc:sldMkLst>
        <pc:spChg chg="mod">
          <ac:chgData name="Ed Godfrey" userId="61aa7c48ee0e3db0" providerId="LiveId" clId="{1CD7A39A-43C1-4EA1-80D6-4EFC760EAE8C}" dt="2021-10-23T14:51:07.564" v="864" actId="6549"/>
          <ac:spMkLst>
            <pc:docMk/>
            <pc:sldMk cId="2073551635" sldId="1327"/>
            <ac:spMk id="3" creationId="{F6C638D0-C884-48CF-BE26-27EEF100FAF2}"/>
          </ac:spMkLst>
        </pc:spChg>
        <pc:spChg chg="del mod">
          <ac:chgData name="Ed Godfrey" userId="61aa7c48ee0e3db0" providerId="LiveId" clId="{1CD7A39A-43C1-4EA1-80D6-4EFC760EAE8C}" dt="2021-10-23T14:51:40.900" v="942" actId="21"/>
          <ac:spMkLst>
            <pc:docMk/>
            <pc:sldMk cId="2073551635" sldId="1327"/>
            <ac:spMk id="4" creationId="{658337A9-750E-4514-8C3D-B25BE776AFCD}"/>
          </ac:spMkLst>
        </pc:spChg>
        <pc:spChg chg="mod">
          <ac:chgData name="Ed Godfrey" userId="61aa7c48ee0e3db0" providerId="LiveId" clId="{1CD7A39A-43C1-4EA1-80D6-4EFC760EAE8C}" dt="2021-10-23T15:01:50.363" v="1438" actId="114"/>
          <ac:spMkLst>
            <pc:docMk/>
            <pc:sldMk cId="2073551635" sldId="1327"/>
            <ac:spMk id="8" creationId="{4324C081-9180-4200-A9C1-C69323420A3A}"/>
          </ac:spMkLst>
        </pc:spChg>
      </pc:sldChg>
      <pc:sldChg chg="modSp mod ord">
        <pc:chgData name="Ed Godfrey" userId="61aa7c48ee0e3db0" providerId="LiveId" clId="{1CD7A39A-43C1-4EA1-80D6-4EFC760EAE8C}" dt="2021-10-23T15:03:11.146" v="1449" actId="20577"/>
        <pc:sldMkLst>
          <pc:docMk/>
          <pc:sldMk cId="666523699" sldId="1328"/>
        </pc:sldMkLst>
        <pc:spChg chg="mod">
          <ac:chgData name="Ed Godfrey" userId="61aa7c48ee0e3db0" providerId="LiveId" clId="{1CD7A39A-43C1-4EA1-80D6-4EFC760EAE8C}" dt="2021-10-23T15:03:05.337" v="1443" actId="255"/>
          <ac:spMkLst>
            <pc:docMk/>
            <pc:sldMk cId="666523699" sldId="1328"/>
            <ac:spMk id="2" creationId="{F08A2007-B9E6-48A8-9E5E-C98EDFD53C8F}"/>
          </ac:spMkLst>
        </pc:spChg>
        <pc:spChg chg="mod">
          <ac:chgData name="Ed Godfrey" userId="61aa7c48ee0e3db0" providerId="LiveId" clId="{1CD7A39A-43C1-4EA1-80D6-4EFC760EAE8C}" dt="2021-10-23T15:03:11.146" v="1449" actId="20577"/>
          <ac:spMkLst>
            <pc:docMk/>
            <pc:sldMk cId="666523699" sldId="1328"/>
            <ac:spMk id="3" creationId="{F6C638D0-C884-48CF-BE26-27EEF100FAF2}"/>
          </ac:spMkLst>
        </pc:spChg>
      </pc:sldChg>
      <pc:sldChg chg="modSp mod ord">
        <pc:chgData name="Ed Godfrey" userId="61aa7c48ee0e3db0" providerId="LiveId" clId="{1CD7A39A-43C1-4EA1-80D6-4EFC760EAE8C}" dt="2021-10-23T14:49:26.488" v="826"/>
        <pc:sldMkLst>
          <pc:docMk/>
          <pc:sldMk cId="3300282415" sldId="1333"/>
        </pc:sldMkLst>
        <pc:spChg chg="mod">
          <ac:chgData name="Ed Godfrey" userId="61aa7c48ee0e3db0" providerId="LiveId" clId="{1CD7A39A-43C1-4EA1-80D6-4EFC760EAE8C}" dt="2021-10-23T14:49:03.063" v="805" actId="255"/>
          <ac:spMkLst>
            <pc:docMk/>
            <pc:sldMk cId="3300282415" sldId="1333"/>
            <ac:spMk id="2" creationId="{F08A2007-B9E6-48A8-9E5E-C98EDFD53C8F}"/>
          </ac:spMkLst>
        </pc:spChg>
        <pc:spChg chg="mod">
          <ac:chgData name="Ed Godfrey" userId="61aa7c48ee0e3db0" providerId="LiveId" clId="{1CD7A39A-43C1-4EA1-80D6-4EFC760EAE8C}" dt="2021-10-23T14:49:14.874" v="824" actId="20577"/>
          <ac:spMkLst>
            <pc:docMk/>
            <pc:sldMk cId="3300282415" sldId="1333"/>
            <ac:spMk id="3" creationId="{F6C638D0-C884-48CF-BE26-27EEF100FAF2}"/>
          </ac:spMkLst>
        </pc:spChg>
      </pc:sldChg>
      <pc:sldChg chg="del">
        <pc:chgData name="Ed Godfrey" userId="61aa7c48ee0e3db0" providerId="LiveId" clId="{1CD7A39A-43C1-4EA1-80D6-4EFC760EAE8C}" dt="2021-10-23T14:50:48.227" v="836" actId="47"/>
        <pc:sldMkLst>
          <pc:docMk/>
          <pc:sldMk cId="699463363" sldId="1334"/>
        </pc:sldMkLst>
      </pc:sldChg>
      <pc:sldChg chg="del">
        <pc:chgData name="Ed Godfrey" userId="61aa7c48ee0e3db0" providerId="LiveId" clId="{1CD7A39A-43C1-4EA1-80D6-4EFC760EAE8C}" dt="2021-10-23T14:50:49.181" v="837" actId="47"/>
        <pc:sldMkLst>
          <pc:docMk/>
          <pc:sldMk cId="836251392" sldId="1335"/>
        </pc:sldMkLst>
      </pc:sldChg>
      <pc:sldChg chg="del">
        <pc:chgData name="Ed Godfrey" userId="61aa7c48ee0e3db0" providerId="LiveId" clId="{1CD7A39A-43C1-4EA1-80D6-4EFC760EAE8C}" dt="2021-10-23T15:20:25.100" v="1832" actId="47"/>
        <pc:sldMkLst>
          <pc:docMk/>
          <pc:sldMk cId="2240191402" sldId="1336"/>
        </pc:sldMkLst>
      </pc:sldChg>
      <pc:sldChg chg="modSp mod ord">
        <pc:chgData name="Ed Godfrey" userId="61aa7c48ee0e3db0" providerId="LiveId" clId="{1CD7A39A-43C1-4EA1-80D6-4EFC760EAE8C}" dt="2021-10-23T15:20:58.169" v="1834"/>
        <pc:sldMkLst>
          <pc:docMk/>
          <pc:sldMk cId="2801811250" sldId="1337"/>
        </pc:sldMkLst>
        <pc:spChg chg="mod">
          <ac:chgData name="Ed Godfrey" userId="61aa7c48ee0e3db0" providerId="LiveId" clId="{1CD7A39A-43C1-4EA1-80D6-4EFC760EAE8C}" dt="2021-10-23T15:09:46.062" v="1607" actId="20577"/>
          <ac:spMkLst>
            <pc:docMk/>
            <pc:sldMk cId="2801811250" sldId="1337"/>
            <ac:spMk id="2" creationId="{F08A2007-B9E6-48A8-9E5E-C98EDFD53C8F}"/>
          </ac:spMkLst>
        </pc:spChg>
        <pc:spChg chg="mod">
          <ac:chgData name="Ed Godfrey" userId="61aa7c48ee0e3db0" providerId="LiveId" clId="{1CD7A39A-43C1-4EA1-80D6-4EFC760EAE8C}" dt="2021-10-23T15:08:56.799" v="1589" actId="20577"/>
          <ac:spMkLst>
            <pc:docMk/>
            <pc:sldMk cId="2801811250" sldId="1337"/>
            <ac:spMk id="3" creationId="{F6C638D0-C884-48CF-BE26-27EEF100FAF2}"/>
          </ac:spMkLst>
        </pc:spChg>
      </pc:sldChg>
      <pc:sldChg chg="del">
        <pc:chgData name="Ed Godfrey" userId="61aa7c48ee0e3db0" providerId="LiveId" clId="{1CD7A39A-43C1-4EA1-80D6-4EFC760EAE8C}" dt="2021-10-23T15:37:11.366" v="2336" actId="47"/>
        <pc:sldMkLst>
          <pc:docMk/>
          <pc:sldMk cId="2152785567" sldId="1338"/>
        </pc:sldMkLst>
      </pc:sldChg>
      <pc:sldChg chg="modSp mod ord">
        <pc:chgData name="Ed Godfrey" userId="61aa7c48ee0e3db0" providerId="LiveId" clId="{1CD7A39A-43C1-4EA1-80D6-4EFC760EAE8C}" dt="2021-10-23T15:29:13.244" v="1983" actId="20577"/>
        <pc:sldMkLst>
          <pc:docMk/>
          <pc:sldMk cId="2659595315" sldId="1339"/>
        </pc:sldMkLst>
        <pc:spChg chg="mod">
          <ac:chgData name="Ed Godfrey" userId="61aa7c48ee0e3db0" providerId="LiveId" clId="{1CD7A39A-43C1-4EA1-80D6-4EFC760EAE8C}" dt="2021-10-23T15:28:30.672" v="1927" actId="2711"/>
          <ac:spMkLst>
            <pc:docMk/>
            <pc:sldMk cId="2659595315" sldId="1339"/>
            <ac:spMk id="2" creationId="{F08A2007-B9E6-48A8-9E5E-C98EDFD53C8F}"/>
          </ac:spMkLst>
        </pc:spChg>
        <pc:spChg chg="mod">
          <ac:chgData name="Ed Godfrey" userId="61aa7c48ee0e3db0" providerId="LiveId" clId="{1CD7A39A-43C1-4EA1-80D6-4EFC760EAE8C}" dt="2021-10-23T15:29:13.244" v="1983" actId="20577"/>
          <ac:spMkLst>
            <pc:docMk/>
            <pc:sldMk cId="2659595315" sldId="1339"/>
            <ac:spMk id="3" creationId="{F6C638D0-C884-48CF-BE26-27EEF100FAF2}"/>
          </ac:spMkLst>
        </pc:spChg>
      </pc:sldChg>
      <pc:sldChg chg="del">
        <pc:chgData name="Ed Godfrey" userId="61aa7c48ee0e3db0" providerId="LiveId" clId="{1CD7A39A-43C1-4EA1-80D6-4EFC760EAE8C}" dt="2021-10-23T15:37:11.631" v="2337" actId="47"/>
        <pc:sldMkLst>
          <pc:docMk/>
          <pc:sldMk cId="639216122" sldId="1340"/>
        </pc:sldMkLst>
      </pc:sldChg>
      <pc:sldChg chg="del">
        <pc:chgData name="Ed Godfrey" userId="61aa7c48ee0e3db0" providerId="LiveId" clId="{1CD7A39A-43C1-4EA1-80D6-4EFC760EAE8C}" dt="2021-10-23T15:37:12.068" v="2338" actId="47"/>
        <pc:sldMkLst>
          <pc:docMk/>
          <pc:sldMk cId="3669666019" sldId="1341"/>
        </pc:sldMkLst>
      </pc:sldChg>
      <pc:sldChg chg="modSp add mod">
        <pc:chgData name="Ed Godfrey" userId="61aa7c48ee0e3db0" providerId="LiveId" clId="{1CD7A39A-43C1-4EA1-80D6-4EFC760EAE8C}" dt="2021-10-23T14:50:14.013" v="834" actId="115"/>
        <pc:sldMkLst>
          <pc:docMk/>
          <pc:sldMk cId="1133290250" sldId="1342"/>
        </pc:sldMkLst>
        <pc:spChg chg="mod">
          <ac:chgData name="Ed Godfrey" userId="61aa7c48ee0e3db0" providerId="LiveId" clId="{1CD7A39A-43C1-4EA1-80D6-4EFC760EAE8C}" dt="2021-10-23T14:50:14.013" v="834" actId="115"/>
          <ac:spMkLst>
            <pc:docMk/>
            <pc:sldMk cId="1133290250" sldId="1342"/>
            <ac:spMk id="2" creationId="{F08A2007-B9E6-48A8-9E5E-C98EDFD53C8F}"/>
          </ac:spMkLst>
        </pc:spChg>
        <pc:spChg chg="mod">
          <ac:chgData name="Ed Godfrey" userId="61aa7c48ee0e3db0" providerId="LiveId" clId="{1CD7A39A-43C1-4EA1-80D6-4EFC760EAE8C}" dt="2021-10-23T14:50:07.355" v="832" actId="20577"/>
          <ac:spMkLst>
            <pc:docMk/>
            <pc:sldMk cId="1133290250" sldId="1342"/>
            <ac:spMk id="3" creationId="{F6C638D0-C884-48CF-BE26-27EEF100FAF2}"/>
          </ac:spMkLst>
        </pc:spChg>
      </pc:sldChg>
      <pc:sldChg chg="modSp add mod">
        <pc:chgData name="Ed Godfrey" userId="61aa7c48ee0e3db0" providerId="LiveId" clId="{1CD7A39A-43C1-4EA1-80D6-4EFC760EAE8C}" dt="2021-10-23T15:03:51.056" v="1466" actId="20577"/>
        <pc:sldMkLst>
          <pc:docMk/>
          <pc:sldMk cId="2064489033" sldId="1343"/>
        </pc:sldMkLst>
        <pc:spChg chg="mod">
          <ac:chgData name="Ed Godfrey" userId="61aa7c48ee0e3db0" providerId="LiveId" clId="{1CD7A39A-43C1-4EA1-80D6-4EFC760EAE8C}" dt="2021-10-23T15:03:41.507" v="1451" actId="255"/>
          <ac:spMkLst>
            <pc:docMk/>
            <pc:sldMk cId="2064489033" sldId="1343"/>
            <ac:spMk id="2" creationId="{F08A2007-B9E6-48A8-9E5E-C98EDFD53C8F}"/>
          </ac:spMkLst>
        </pc:spChg>
        <pc:spChg chg="mod">
          <ac:chgData name="Ed Godfrey" userId="61aa7c48ee0e3db0" providerId="LiveId" clId="{1CD7A39A-43C1-4EA1-80D6-4EFC760EAE8C}" dt="2021-10-23T15:03:51.056" v="1466" actId="20577"/>
          <ac:spMkLst>
            <pc:docMk/>
            <pc:sldMk cId="2064489033" sldId="1343"/>
            <ac:spMk id="3" creationId="{F6C638D0-C884-48CF-BE26-27EEF100FAF2}"/>
          </ac:spMkLst>
        </pc:spChg>
      </pc:sldChg>
      <pc:sldChg chg="modSp add mod">
        <pc:chgData name="Ed Godfrey" userId="61aa7c48ee0e3db0" providerId="LiveId" clId="{1CD7A39A-43C1-4EA1-80D6-4EFC760EAE8C}" dt="2021-10-23T15:06:40.585" v="1504" actId="20577"/>
        <pc:sldMkLst>
          <pc:docMk/>
          <pc:sldMk cId="495382207" sldId="1344"/>
        </pc:sldMkLst>
        <pc:spChg chg="mod">
          <ac:chgData name="Ed Godfrey" userId="61aa7c48ee0e3db0" providerId="LiveId" clId="{1CD7A39A-43C1-4EA1-80D6-4EFC760EAE8C}" dt="2021-10-23T15:06:40.585" v="1504" actId="20577"/>
          <ac:spMkLst>
            <pc:docMk/>
            <pc:sldMk cId="495382207" sldId="1344"/>
            <ac:spMk id="2" creationId="{F08A2007-B9E6-48A8-9E5E-C98EDFD53C8F}"/>
          </ac:spMkLst>
        </pc:spChg>
        <pc:spChg chg="mod">
          <ac:chgData name="Ed Godfrey" userId="61aa7c48ee0e3db0" providerId="LiveId" clId="{1CD7A39A-43C1-4EA1-80D6-4EFC760EAE8C}" dt="2021-10-23T15:06:05.722" v="1491" actId="20577"/>
          <ac:spMkLst>
            <pc:docMk/>
            <pc:sldMk cId="495382207" sldId="1344"/>
            <ac:spMk id="3" creationId="{F6C638D0-C884-48CF-BE26-27EEF100FAF2}"/>
          </ac:spMkLst>
        </pc:spChg>
      </pc:sldChg>
      <pc:sldChg chg="modSp add mod">
        <pc:chgData name="Ed Godfrey" userId="61aa7c48ee0e3db0" providerId="LiveId" clId="{1CD7A39A-43C1-4EA1-80D6-4EFC760EAE8C}" dt="2021-10-23T15:07:32.359" v="1524" actId="20577"/>
        <pc:sldMkLst>
          <pc:docMk/>
          <pc:sldMk cId="3810482088" sldId="1345"/>
        </pc:sldMkLst>
        <pc:spChg chg="mod">
          <ac:chgData name="Ed Godfrey" userId="61aa7c48ee0e3db0" providerId="LiveId" clId="{1CD7A39A-43C1-4EA1-80D6-4EFC760EAE8C}" dt="2021-10-23T15:07:26.476" v="1508" actId="255"/>
          <ac:spMkLst>
            <pc:docMk/>
            <pc:sldMk cId="3810482088" sldId="1345"/>
            <ac:spMk id="2" creationId="{F08A2007-B9E6-48A8-9E5E-C98EDFD53C8F}"/>
          </ac:spMkLst>
        </pc:spChg>
        <pc:spChg chg="mod">
          <ac:chgData name="Ed Godfrey" userId="61aa7c48ee0e3db0" providerId="LiveId" clId="{1CD7A39A-43C1-4EA1-80D6-4EFC760EAE8C}" dt="2021-10-23T15:07:32.359" v="1524" actId="20577"/>
          <ac:spMkLst>
            <pc:docMk/>
            <pc:sldMk cId="3810482088" sldId="1345"/>
            <ac:spMk id="3" creationId="{F6C638D0-C884-48CF-BE26-27EEF100FAF2}"/>
          </ac:spMkLst>
        </pc:spChg>
      </pc:sldChg>
      <pc:sldChg chg="modSp add mod">
        <pc:chgData name="Ed Godfrey" userId="61aa7c48ee0e3db0" providerId="LiveId" clId="{1CD7A39A-43C1-4EA1-80D6-4EFC760EAE8C}" dt="2021-10-23T15:14:13.503" v="1681" actId="115"/>
        <pc:sldMkLst>
          <pc:docMk/>
          <pc:sldMk cId="2673670185" sldId="1346"/>
        </pc:sldMkLst>
        <pc:spChg chg="mod">
          <ac:chgData name="Ed Godfrey" userId="61aa7c48ee0e3db0" providerId="LiveId" clId="{1CD7A39A-43C1-4EA1-80D6-4EFC760EAE8C}" dt="2021-10-23T15:14:13.503" v="1681" actId="115"/>
          <ac:spMkLst>
            <pc:docMk/>
            <pc:sldMk cId="2673670185" sldId="1346"/>
            <ac:spMk id="2" creationId="{F08A2007-B9E6-48A8-9E5E-C98EDFD53C8F}"/>
          </ac:spMkLst>
        </pc:spChg>
        <pc:spChg chg="mod">
          <ac:chgData name="Ed Godfrey" userId="61aa7c48ee0e3db0" providerId="LiveId" clId="{1CD7A39A-43C1-4EA1-80D6-4EFC760EAE8C}" dt="2021-10-23T15:08:13.486" v="1544" actId="20577"/>
          <ac:spMkLst>
            <pc:docMk/>
            <pc:sldMk cId="2673670185" sldId="1346"/>
            <ac:spMk id="3" creationId="{F6C638D0-C884-48CF-BE26-27EEF100FAF2}"/>
          </ac:spMkLst>
        </pc:spChg>
      </pc:sldChg>
      <pc:sldChg chg="modSp add mod">
        <pc:chgData name="Ed Godfrey" userId="61aa7c48ee0e3db0" providerId="LiveId" clId="{1CD7A39A-43C1-4EA1-80D6-4EFC760EAE8C}" dt="2021-10-23T15:12:15.105" v="1643" actId="113"/>
        <pc:sldMkLst>
          <pc:docMk/>
          <pc:sldMk cId="3132143969" sldId="1347"/>
        </pc:sldMkLst>
        <pc:spChg chg="mod">
          <ac:chgData name="Ed Godfrey" userId="61aa7c48ee0e3db0" providerId="LiveId" clId="{1CD7A39A-43C1-4EA1-80D6-4EFC760EAE8C}" dt="2021-10-23T15:12:15.105" v="1643" actId="113"/>
          <ac:spMkLst>
            <pc:docMk/>
            <pc:sldMk cId="3132143969" sldId="1347"/>
            <ac:spMk id="2" creationId="{F08A2007-B9E6-48A8-9E5E-C98EDFD53C8F}"/>
          </ac:spMkLst>
        </pc:spChg>
        <pc:spChg chg="mod">
          <ac:chgData name="Ed Godfrey" userId="61aa7c48ee0e3db0" providerId="LiveId" clId="{1CD7A39A-43C1-4EA1-80D6-4EFC760EAE8C}" dt="2021-10-23T15:11:40.320" v="1640" actId="20577"/>
          <ac:spMkLst>
            <pc:docMk/>
            <pc:sldMk cId="3132143969" sldId="1347"/>
            <ac:spMk id="3" creationId="{F6C638D0-C884-48CF-BE26-27EEF100FAF2}"/>
          </ac:spMkLst>
        </pc:spChg>
      </pc:sldChg>
      <pc:sldChg chg="modSp add mod">
        <pc:chgData name="Ed Godfrey" userId="61aa7c48ee0e3db0" providerId="LiveId" clId="{1CD7A39A-43C1-4EA1-80D6-4EFC760EAE8C}" dt="2021-10-23T15:14:02.687" v="1677" actId="115"/>
        <pc:sldMkLst>
          <pc:docMk/>
          <pc:sldMk cId="3644970845" sldId="1348"/>
        </pc:sldMkLst>
        <pc:spChg chg="mod">
          <ac:chgData name="Ed Godfrey" userId="61aa7c48ee0e3db0" providerId="LiveId" clId="{1CD7A39A-43C1-4EA1-80D6-4EFC760EAE8C}" dt="2021-10-23T15:14:02.687" v="1677" actId="115"/>
          <ac:spMkLst>
            <pc:docMk/>
            <pc:sldMk cId="3644970845" sldId="1348"/>
            <ac:spMk id="2" creationId="{F08A2007-B9E6-48A8-9E5E-C98EDFD53C8F}"/>
          </ac:spMkLst>
        </pc:spChg>
        <pc:spChg chg="mod">
          <ac:chgData name="Ed Godfrey" userId="61aa7c48ee0e3db0" providerId="LiveId" clId="{1CD7A39A-43C1-4EA1-80D6-4EFC760EAE8C}" dt="2021-10-23T15:13:16.382" v="1662" actId="20577"/>
          <ac:spMkLst>
            <pc:docMk/>
            <pc:sldMk cId="3644970845" sldId="1348"/>
            <ac:spMk id="3" creationId="{F6C638D0-C884-48CF-BE26-27EEF100FAF2}"/>
          </ac:spMkLst>
        </pc:spChg>
      </pc:sldChg>
      <pc:sldChg chg="modSp add mod">
        <pc:chgData name="Ed Godfrey" userId="61aa7c48ee0e3db0" providerId="LiveId" clId="{1CD7A39A-43C1-4EA1-80D6-4EFC760EAE8C}" dt="2021-10-23T15:13:52.553" v="1675" actId="115"/>
        <pc:sldMkLst>
          <pc:docMk/>
          <pc:sldMk cId="1940057989" sldId="1349"/>
        </pc:sldMkLst>
        <pc:spChg chg="mod">
          <ac:chgData name="Ed Godfrey" userId="61aa7c48ee0e3db0" providerId="LiveId" clId="{1CD7A39A-43C1-4EA1-80D6-4EFC760EAE8C}" dt="2021-10-23T15:13:52.553" v="1675" actId="115"/>
          <ac:spMkLst>
            <pc:docMk/>
            <pc:sldMk cId="1940057989" sldId="1349"/>
            <ac:spMk id="2" creationId="{F08A2007-B9E6-48A8-9E5E-C98EDFD53C8F}"/>
          </ac:spMkLst>
        </pc:spChg>
        <pc:spChg chg="mod">
          <ac:chgData name="Ed Godfrey" userId="61aa7c48ee0e3db0" providerId="LiveId" clId="{1CD7A39A-43C1-4EA1-80D6-4EFC760EAE8C}" dt="2021-10-23T15:13:42.964" v="1672" actId="20577"/>
          <ac:spMkLst>
            <pc:docMk/>
            <pc:sldMk cId="1940057989" sldId="1349"/>
            <ac:spMk id="3" creationId="{F6C638D0-C884-48CF-BE26-27EEF100FAF2}"/>
          </ac:spMkLst>
        </pc:spChg>
      </pc:sldChg>
      <pc:sldChg chg="modSp add mod">
        <pc:chgData name="Ed Godfrey" userId="61aa7c48ee0e3db0" providerId="LiveId" clId="{1CD7A39A-43C1-4EA1-80D6-4EFC760EAE8C}" dt="2021-10-23T15:16:15.097" v="1736" actId="20577"/>
        <pc:sldMkLst>
          <pc:docMk/>
          <pc:sldMk cId="947195765" sldId="1350"/>
        </pc:sldMkLst>
        <pc:spChg chg="mod">
          <ac:chgData name="Ed Godfrey" userId="61aa7c48ee0e3db0" providerId="LiveId" clId="{1CD7A39A-43C1-4EA1-80D6-4EFC760EAE8C}" dt="2021-10-23T15:16:15.097" v="1736" actId="20577"/>
          <ac:spMkLst>
            <pc:docMk/>
            <pc:sldMk cId="947195765" sldId="1350"/>
            <ac:spMk id="2" creationId="{F08A2007-B9E6-48A8-9E5E-C98EDFD53C8F}"/>
          </ac:spMkLst>
        </pc:spChg>
        <pc:spChg chg="mod">
          <ac:chgData name="Ed Godfrey" userId="61aa7c48ee0e3db0" providerId="LiveId" clId="{1CD7A39A-43C1-4EA1-80D6-4EFC760EAE8C}" dt="2021-10-23T15:15:54.283" v="1697" actId="20577"/>
          <ac:spMkLst>
            <pc:docMk/>
            <pc:sldMk cId="947195765" sldId="1350"/>
            <ac:spMk id="3" creationId="{F6C638D0-C884-48CF-BE26-27EEF100FAF2}"/>
          </ac:spMkLst>
        </pc:spChg>
      </pc:sldChg>
      <pc:sldChg chg="modSp add mod">
        <pc:chgData name="Ed Godfrey" userId="61aa7c48ee0e3db0" providerId="LiveId" clId="{1CD7A39A-43C1-4EA1-80D6-4EFC760EAE8C}" dt="2021-10-23T15:17:18.416" v="1756" actId="20577"/>
        <pc:sldMkLst>
          <pc:docMk/>
          <pc:sldMk cId="420715022" sldId="1351"/>
        </pc:sldMkLst>
        <pc:spChg chg="mod">
          <ac:chgData name="Ed Godfrey" userId="61aa7c48ee0e3db0" providerId="LiveId" clId="{1CD7A39A-43C1-4EA1-80D6-4EFC760EAE8C}" dt="2021-10-23T15:17:13.359" v="1748" actId="115"/>
          <ac:spMkLst>
            <pc:docMk/>
            <pc:sldMk cId="420715022" sldId="1351"/>
            <ac:spMk id="2" creationId="{F08A2007-B9E6-48A8-9E5E-C98EDFD53C8F}"/>
          </ac:spMkLst>
        </pc:spChg>
        <pc:spChg chg="mod">
          <ac:chgData name="Ed Godfrey" userId="61aa7c48ee0e3db0" providerId="LiveId" clId="{1CD7A39A-43C1-4EA1-80D6-4EFC760EAE8C}" dt="2021-10-23T15:17:18.416" v="1756" actId="20577"/>
          <ac:spMkLst>
            <pc:docMk/>
            <pc:sldMk cId="420715022" sldId="1351"/>
            <ac:spMk id="3" creationId="{F6C638D0-C884-48CF-BE26-27EEF100FAF2}"/>
          </ac:spMkLst>
        </pc:spChg>
      </pc:sldChg>
      <pc:sldChg chg="modSp add mod">
        <pc:chgData name="Ed Godfrey" userId="61aa7c48ee0e3db0" providerId="LiveId" clId="{1CD7A39A-43C1-4EA1-80D6-4EFC760EAE8C}" dt="2021-10-23T15:18:32.507" v="1803" actId="115"/>
        <pc:sldMkLst>
          <pc:docMk/>
          <pc:sldMk cId="2074382029" sldId="1352"/>
        </pc:sldMkLst>
        <pc:spChg chg="mod">
          <ac:chgData name="Ed Godfrey" userId="61aa7c48ee0e3db0" providerId="LiveId" clId="{1CD7A39A-43C1-4EA1-80D6-4EFC760EAE8C}" dt="2021-10-23T15:18:32.507" v="1803" actId="115"/>
          <ac:spMkLst>
            <pc:docMk/>
            <pc:sldMk cId="2074382029" sldId="1352"/>
            <ac:spMk id="2" creationId="{F08A2007-B9E6-48A8-9E5E-C98EDFD53C8F}"/>
          </ac:spMkLst>
        </pc:spChg>
        <pc:spChg chg="mod">
          <ac:chgData name="Ed Godfrey" userId="61aa7c48ee0e3db0" providerId="LiveId" clId="{1CD7A39A-43C1-4EA1-80D6-4EFC760EAE8C}" dt="2021-10-23T15:18:08.223" v="1778" actId="20577"/>
          <ac:spMkLst>
            <pc:docMk/>
            <pc:sldMk cId="2074382029" sldId="1352"/>
            <ac:spMk id="3" creationId="{F6C638D0-C884-48CF-BE26-27EEF100FAF2}"/>
          </ac:spMkLst>
        </pc:spChg>
      </pc:sldChg>
      <pc:sldChg chg="modSp add mod">
        <pc:chgData name="Ed Godfrey" userId="61aa7c48ee0e3db0" providerId="LiveId" clId="{1CD7A39A-43C1-4EA1-80D6-4EFC760EAE8C}" dt="2021-10-23T15:19:18.829" v="1828" actId="20577"/>
        <pc:sldMkLst>
          <pc:docMk/>
          <pc:sldMk cId="993179161" sldId="1353"/>
        </pc:sldMkLst>
        <pc:spChg chg="mod">
          <ac:chgData name="Ed Godfrey" userId="61aa7c48ee0e3db0" providerId="LiveId" clId="{1CD7A39A-43C1-4EA1-80D6-4EFC760EAE8C}" dt="2021-10-23T15:19:12.967" v="1814" actId="20577"/>
          <ac:spMkLst>
            <pc:docMk/>
            <pc:sldMk cId="993179161" sldId="1353"/>
            <ac:spMk id="2" creationId="{F08A2007-B9E6-48A8-9E5E-C98EDFD53C8F}"/>
          </ac:spMkLst>
        </pc:spChg>
        <pc:spChg chg="mod">
          <ac:chgData name="Ed Godfrey" userId="61aa7c48ee0e3db0" providerId="LiveId" clId="{1CD7A39A-43C1-4EA1-80D6-4EFC760EAE8C}" dt="2021-10-23T15:19:18.829" v="1828" actId="20577"/>
          <ac:spMkLst>
            <pc:docMk/>
            <pc:sldMk cId="993179161" sldId="1353"/>
            <ac:spMk id="3" creationId="{F6C638D0-C884-48CF-BE26-27EEF100FAF2}"/>
          </ac:spMkLst>
        </pc:spChg>
      </pc:sldChg>
      <pc:sldChg chg="modSp add mod">
        <pc:chgData name="Ed Godfrey" userId="61aa7c48ee0e3db0" providerId="LiveId" clId="{1CD7A39A-43C1-4EA1-80D6-4EFC760EAE8C}" dt="2021-10-23T15:22:01.144" v="1878" actId="115"/>
        <pc:sldMkLst>
          <pc:docMk/>
          <pc:sldMk cId="1970658833" sldId="1354"/>
        </pc:sldMkLst>
        <pc:spChg chg="mod">
          <ac:chgData name="Ed Godfrey" userId="61aa7c48ee0e3db0" providerId="LiveId" clId="{1CD7A39A-43C1-4EA1-80D6-4EFC760EAE8C}" dt="2021-10-23T15:22:01.144" v="1878" actId="115"/>
          <ac:spMkLst>
            <pc:docMk/>
            <pc:sldMk cId="1970658833" sldId="1354"/>
            <ac:spMk id="2" creationId="{F08A2007-B9E6-48A8-9E5E-C98EDFD53C8F}"/>
          </ac:spMkLst>
        </pc:spChg>
        <pc:spChg chg="mod">
          <ac:chgData name="Ed Godfrey" userId="61aa7c48ee0e3db0" providerId="LiveId" clId="{1CD7A39A-43C1-4EA1-80D6-4EFC760EAE8C}" dt="2021-10-23T15:21:43.543" v="1873" actId="20577"/>
          <ac:spMkLst>
            <pc:docMk/>
            <pc:sldMk cId="1970658833" sldId="1354"/>
            <ac:spMk id="3" creationId="{F6C638D0-C884-48CF-BE26-27EEF100FAF2}"/>
          </ac:spMkLst>
        </pc:spChg>
      </pc:sldChg>
      <pc:sldChg chg="add">
        <pc:chgData name="Ed Godfrey" userId="61aa7c48ee0e3db0" providerId="LiveId" clId="{1CD7A39A-43C1-4EA1-80D6-4EFC760EAE8C}" dt="2021-10-23T15:22:43.324" v="1879"/>
        <pc:sldMkLst>
          <pc:docMk/>
          <pc:sldMk cId="1870822836" sldId="1355"/>
        </pc:sldMkLst>
      </pc:sldChg>
      <pc:sldChg chg="modSp add mod modAnim">
        <pc:chgData name="Ed Godfrey" userId="61aa7c48ee0e3db0" providerId="LiveId" clId="{1CD7A39A-43C1-4EA1-80D6-4EFC760EAE8C}" dt="2021-10-23T15:24:46.300" v="1907"/>
        <pc:sldMkLst>
          <pc:docMk/>
          <pc:sldMk cId="412478818" sldId="1356"/>
        </pc:sldMkLst>
        <pc:spChg chg="mod">
          <ac:chgData name="Ed Godfrey" userId="61aa7c48ee0e3db0" providerId="LiveId" clId="{1CD7A39A-43C1-4EA1-80D6-4EFC760EAE8C}" dt="2021-10-23T15:24:14.601" v="1893" actId="255"/>
          <ac:spMkLst>
            <pc:docMk/>
            <pc:sldMk cId="412478818" sldId="1356"/>
            <ac:spMk id="2" creationId="{F08A2007-B9E6-48A8-9E5E-C98EDFD53C8F}"/>
          </ac:spMkLst>
        </pc:spChg>
      </pc:sldChg>
      <pc:sldChg chg="modSp add modAnim">
        <pc:chgData name="Ed Godfrey" userId="61aa7c48ee0e3db0" providerId="LiveId" clId="{1CD7A39A-43C1-4EA1-80D6-4EFC760EAE8C}" dt="2021-10-23T15:27:14.601" v="1922" actId="123"/>
        <pc:sldMkLst>
          <pc:docMk/>
          <pc:sldMk cId="290696838" sldId="1357"/>
        </pc:sldMkLst>
        <pc:spChg chg="mod">
          <ac:chgData name="Ed Godfrey" userId="61aa7c48ee0e3db0" providerId="LiveId" clId="{1CD7A39A-43C1-4EA1-80D6-4EFC760EAE8C}" dt="2021-10-23T15:27:14.601" v="1922" actId="123"/>
          <ac:spMkLst>
            <pc:docMk/>
            <pc:sldMk cId="290696838" sldId="1357"/>
            <ac:spMk id="2" creationId="{F08A2007-B9E6-48A8-9E5E-C98EDFD53C8F}"/>
          </ac:spMkLst>
        </pc:spChg>
      </pc:sldChg>
      <pc:sldChg chg="modSp add mod modAnim">
        <pc:chgData name="Ed Godfrey" userId="61aa7c48ee0e3db0" providerId="LiveId" clId="{1CD7A39A-43C1-4EA1-80D6-4EFC760EAE8C}" dt="2021-10-23T15:32:29.588" v="2213"/>
        <pc:sldMkLst>
          <pc:docMk/>
          <pc:sldMk cId="1372989621" sldId="1358"/>
        </pc:sldMkLst>
        <pc:spChg chg="mod">
          <ac:chgData name="Ed Godfrey" userId="61aa7c48ee0e3db0" providerId="LiveId" clId="{1CD7A39A-43C1-4EA1-80D6-4EFC760EAE8C}" dt="2021-10-23T15:32:14.733" v="2212" actId="20577"/>
          <ac:spMkLst>
            <pc:docMk/>
            <pc:sldMk cId="1372989621" sldId="1358"/>
            <ac:spMk id="8" creationId="{4324C081-9180-4200-A9C1-C69323420A3A}"/>
          </ac:spMkLst>
        </pc:spChg>
      </pc:sldChg>
      <pc:sldChg chg="modSp add mod">
        <pc:chgData name="Ed Godfrey" userId="61aa7c48ee0e3db0" providerId="LiveId" clId="{1CD7A39A-43C1-4EA1-80D6-4EFC760EAE8C}" dt="2021-10-23T15:34:02.312" v="2243" actId="255"/>
        <pc:sldMkLst>
          <pc:docMk/>
          <pc:sldMk cId="2479528445" sldId="1359"/>
        </pc:sldMkLst>
        <pc:spChg chg="mod">
          <ac:chgData name="Ed Godfrey" userId="61aa7c48ee0e3db0" providerId="LiveId" clId="{1CD7A39A-43C1-4EA1-80D6-4EFC760EAE8C}" dt="2021-10-23T15:34:02.312" v="2243" actId="255"/>
          <ac:spMkLst>
            <pc:docMk/>
            <pc:sldMk cId="2479528445" sldId="1359"/>
            <ac:spMk id="2" creationId="{F08A2007-B9E6-48A8-9E5E-C98EDFD53C8F}"/>
          </ac:spMkLst>
        </pc:spChg>
        <pc:spChg chg="mod">
          <ac:chgData name="Ed Godfrey" userId="61aa7c48ee0e3db0" providerId="LiveId" clId="{1CD7A39A-43C1-4EA1-80D6-4EFC760EAE8C}" dt="2021-10-23T15:33:13.015" v="2238" actId="6549"/>
          <ac:spMkLst>
            <pc:docMk/>
            <pc:sldMk cId="2479528445" sldId="1359"/>
            <ac:spMk id="3" creationId="{F6C638D0-C884-48CF-BE26-27EEF100FAF2}"/>
          </ac:spMkLst>
        </pc:spChg>
      </pc:sldChg>
      <pc:sldChg chg="modSp add modAnim">
        <pc:chgData name="Ed Godfrey" userId="61aa7c48ee0e3db0" providerId="LiveId" clId="{1CD7A39A-43C1-4EA1-80D6-4EFC760EAE8C}" dt="2021-10-23T15:36:42.837" v="2335"/>
        <pc:sldMkLst>
          <pc:docMk/>
          <pc:sldMk cId="1825487073" sldId="1360"/>
        </pc:sldMkLst>
        <pc:spChg chg="mod">
          <ac:chgData name="Ed Godfrey" userId="61aa7c48ee0e3db0" providerId="LiveId" clId="{1CD7A39A-43C1-4EA1-80D6-4EFC760EAE8C}" dt="2021-10-23T15:35:40.320" v="2334" actId="20577"/>
          <ac:spMkLst>
            <pc:docMk/>
            <pc:sldMk cId="1825487073" sldId="1360"/>
            <ac:spMk id="8" creationId="{4324C081-9180-4200-A9C1-C69323420A3A}"/>
          </ac:spMkLst>
        </pc:spChg>
      </pc:sldChg>
      <pc:sldChg chg="add">
        <pc:chgData name="Ed Godfrey" userId="61aa7c48ee0e3db0" providerId="LiveId" clId="{1CD7A39A-43C1-4EA1-80D6-4EFC760EAE8C}" dt="2021-10-23T15:37:21.913" v="2339"/>
        <pc:sldMkLst>
          <pc:docMk/>
          <pc:sldMk cId="3244127684" sldId="13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24,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508105"/>
          </a:xfrm>
          <a:prstGeom prst="rect">
            <a:avLst/>
          </a:prstGeom>
          <a:noFill/>
        </p:spPr>
        <p:txBody>
          <a:bodyPr wrap="square" rtlCol="0">
            <a:spAutoFit/>
          </a:bodyPr>
          <a:lstStyle/>
          <a:p>
            <a:pPr algn="ctr"/>
            <a:r>
              <a:rPr lang="en-US" sz="3200" dirty="0"/>
              <a:t>The Church’s Relationship to God (Part 1)</a:t>
            </a:r>
          </a:p>
          <a:p>
            <a:pPr algn="ctr"/>
            <a:r>
              <a:rPr lang="en-US" sz="2800" i="1" dirty="0"/>
              <a:t>1 Thessalonians 5:16-22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Hebrews 12:11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All discipline for the moment seems not to be joyful, but sorrowful; yet to those who have been trained by it, afterwards it yields the peaceful fruit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4890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Matthew 5:11-12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 11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Blessed</a:t>
            </a:r>
            <a:r>
              <a:rPr lang="en-US" sz="4000" i="1" dirty="0">
                <a:effectLst/>
                <a:latin typeface="Calibri" panose="020F0502020204030204" pitchFamily="34" charset="0"/>
                <a:ea typeface="Calibri" panose="020F0502020204030204" pitchFamily="34" charset="0"/>
                <a:cs typeface="Calibri" panose="020F0502020204030204" pitchFamily="34" charset="0"/>
              </a:rPr>
              <a:t> are you when people insult you and persecute you, and falsely say all kinds of evil against you because of Me. 12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Rejoice</a:t>
            </a:r>
            <a:r>
              <a:rPr lang="en-US" sz="4000" i="1" dirty="0">
                <a:effectLst/>
                <a:latin typeface="Calibri" panose="020F0502020204030204" pitchFamily="34" charset="0"/>
                <a:ea typeface="Calibri" panose="020F0502020204030204" pitchFamily="34" charset="0"/>
                <a:cs typeface="Calibri" panose="020F0502020204030204" pitchFamily="34" charset="0"/>
              </a:rPr>
              <a:t> and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be</a:t>
            </a: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glad</a:t>
            </a:r>
            <a:r>
              <a:rPr lang="en-US" sz="4000" i="1" dirty="0">
                <a:effectLst/>
                <a:latin typeface="Calibri" panose="020F0502020204030204" pitchFamily="34" charset="0"/>
                <a:ea typeface="Calibri" panose="020F0502020204030204" pitchFamily="34" charset="0"/>
                <a:cs typeface="Calibri" panose="020F0502020204030204" pitchFamily="34" charset="0"/>
              </a:rPr>
              <a:t>, for your reward in heaven is great; for in the same way they persecuted the prophets who were before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82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Colossians 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Therefore if you have been raised up with Christ, keep seeking the things above, where Christ is, seated at the right hand of God. 2 Set your mind on the things above, not on the things that are on earth. 3 For you have died and your life is hidden with Christ in God. 4 When Christ, who is our life, is revealed, then you also will be revealed with Him in glory.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4820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Philippians 4:4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07886"/>
          </a:xfrm>
          <a:prstGeom prst="rect">
            <a:avLst/>
          </a:prstGeom>
          <a:noFill/>
        </p:spPr>
        <p:txBody>
          <a:bodyPr wrap="square" rtlCol="0">
            <a:spAutoFit/>
          </a:bodyPr>
          <a:lstStyle/>
          <a:p>
            <a:pPr marL="0" marR="0" algn="ctr">
              <a:spcBef>
                <a:spcPts val="0"/>
              </a:spcBef>
              <a:spcAft>
                <a:spcPts val="0"/>
              </a:spcAft>
            </a:pP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Rejoice</a:t>
            </a:r>
            <a:r>
              <a:rPr lang="en-US" sz="4000" i="1" dirty="0">
                <a:effectLst/>
                <a:latin typeface="Calibri" panose="020F0502020204030204" pitchFamily="34" charset="0"/>
                <a:ea typeface="Calibri" panose="020F0502020204030204" pitchFamily="34" charset="0"/>
                <a:cs typeface="Calibri" panose="020F0502020204030204" pitchFamily="34" charset="0"/>
              </a:rPr>
              <a:t> in the Lord always; again I will say,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rejoice</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6701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does it mean, “to rejoice always…”?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dirty="0">
                <a:effectLst/>
                <a:latin typeface="Calibri" panose="020F0502020204030204" pitchFamily="34" charset="0"/>
                <a:ea typeface="Times New Roman" panose="02020603050405020304" pitchFamily="18" charset="0"/>
                <a:cs typeface="Calibri" panose="020F0502020204030204" pitchFamily="34" charset="0"/>
              </a:rPr>
              <a:t>To </a:t>
            </a:r>
            <a:r>
              <a:rPr lang="en-US" sz="4400" i="1" dirty="0">
                <a:effectLst/>
                <a:latin typeface="Calibri" panose="020F0502020204030204" pitchFamily="34" charset="0"/>
                <a:ea typeface="Times New Roman" panose="02020603050405020304" pitchFamily="18" charset="0"/>
                <a:cs typeface="Calibri" panose="020F0502020204030204" pitchFamily="34" charset="0"/>
              </a:rPr>
              <a:t>“rejoice always”</a:t>
            </a:r>
            <a:r>
              <a:rPr lang="en-US" sz="4400" dirty="0">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a:effectLst/>
                <a:latin typeface="Calibri" panose="020F0502020204030204" pitchFamily="34" charset="0"/>
                <a:ea typeface="Times New Roman" panose="02020603050405020304" pitchFamily="18" charset="0"/>
                <a:cs typeface="Calibri" panose="020F0502020204030204" pitchFamily="34" charset="0"/>
              </a:rPr>
              <a:t>is an intentional act of the will and attitude of the heart that seeks contentment, peace, joy, and hope </a:t>
            </a:r>
            <a:r>
              <a:rPr lang="en-US" sz="4400" i="1" u="sng" dirty="0">
                <a:effectLst/>
                <a:latin typeface="Calibri" panose="020F0502020204030204" pitchFamily="34" charset="0"/>
                <a:ea typeface="Times New Roman" panose="02020603050405020304" pitchFamily="18" charset="0"/>
                <a:cs typeface="Calibri" panose="020F0502020204030204" pitchFamily="34" charset="0"/>
              </a:rPr>
              <a:t>by continually focusing on the person and the promises of Christ</a:t>
            </a:r>
            <a:r>
              <a:rPr lang="en-US" sz="4400" i="1" dirty="0">
                <a:effectLst/>
                <a:latin typeface="Calibri" panose="020F0502020204030204" pitchFamily="34" charset="0"/>
                <a:ea typeface="Times New Roman" panose="02020603050405020304" pitchFamily="18" charset="0"/>
                <a:cs typeface="Calibri" panose="020F0502020204030204" pitchFamily="34" charset="0"/>
              </a:rPr>
              <a:t> rather than the perplexities of one’s circumstances.</a:t>
            </a:r>
            <a:r>
              <a:rPr lang="en-US" sz="4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8112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2400" b="1" i="1" dirty="0">
                <a:effectLst/>
                <a:latin typeface="Calibri" panose="020F0502020204030204" pitchFamily="34" charset="0"/>
                <a:ea typeface="Calibri" panose="020F0502020204030204" pitchFamily="34" charset="0"/>
                <a:cs typeface="Calibri" panose="020F0502020204030204" pitchFamily="34" charset="0"/>
              </a:rPr>
              <a:t>1 Give ear to my words, O Lord, Consider my groaning. 2 Heed the sound of my cry for help, my King and my God, For to You I pray. </a:t>
            </a:r>
            <a:r>
              <a:rPr lang="en-US" sz="2400" i="1" dirty="0">
                <a:effectLst/>
                <a:latin typeface="Calibri" panose="020F0502020204030204" pitchFamily="34" charset="0"/>
                <a:ea typeface="Calibri" panose="020F0502020204030204" pitchFamily="34" charset="0"/>
                <a:cs typeface="Calibri" panose="020F0502020204030204" pitchFamily="34" charset="0"/>
              </a:rPr>
              <a:t>3 In the morning, O Lord, You will hear my voice; In the morning I will order my prayer to You and eagerly watch. 4 For You are not a God who takes pleasure in wickedness; No evil dwells with You. 5 The boastful shall not stand before Your eyes; You hate all who do iniquity. 6 You destroy those who speak falsehood; The Lord abhors the man of bloodshed and deceit. </a:t>
            </a:r>
            <a:r>
              <a:rPr lang="en-US" sz="2400" b="1" i="1" dirty="0">
                <a:effectLst/>
                <a:latin typeface="Calibri" panose="020F0502020204030204" pitchFamily="34" charset="0"/>
                <a:ea typeface="Calibri" panose="020F0502020204030204" pitchFamily="34" charset="0"/>
                <a:cs typeface="Calibri" panose="020F0502020204030204" pitchFamily="34" charset="0"/>
              </a:rPr>
              <a:t>7 But as for me, by Your abundant lovingkindness I will enter Your house, At Your holy temple I will bow in reverence for You. </a:t>
            </a:r>
            <a:r>
              <a:rPr lang="en-US" sz="2400" i="1" dirty="0">
                <a:effectLst/>
                <a:latin typeface="Calibri" panose="020F0502020204030204" pitchFamily="34" charset="0"/>
                <a:ea typeface="Calibri" panose="020F0502020204030204" pitchFamily="34" charset="0"/>
                <a:cs typeface="Calibri" panose="020F0502020204030204" pitchFamily="34" charset="0"/>
              </a:rPr>
              <a:t>8 O Lord, lead me in Your righteousness because of my foes; Make Your way straight before me. 9 There is nothing reliable in what they say; Their inward part is destruction itself. Their throat is an open grave; They flatter with their tongue. 10 Hold them guilty, O God; By their own devices let them fall! In the multitude of their transgressions thrust them out, For they are rebellious against You. </a:t>
            </a:r>
            <a:r>
              <a:rPr lang="en-US" sz="2400" b="1" i="1" dirty="0">
                <a:effectLst/>
                <a:latin typeface="Calibri" panose="020F0502020204030204" pitchFamily="34" charset="0"/>
                <a:ea typeface="Calibri" panose="020F0502020204030204" pitchFamily="34" charset="0"/>
                <a:cs typeface="Calibri" panose="020F0502020204030204" pitchFamily="34" charset="0"/>
              </a:rPr>
              <a:t>11 But let all who take refuge in You be glad, Let them ever sing for joy; And may You shelter them, That those who love Your name may exult in You. 12 For it is You who blesses the righteous man, O Lord, You surround him with favor as with a shield.</a:t>
            </a:r>
          </a:p>
        </p:txBody>
      </p:sp>
    </p:spTree>
    <p:extLst>
      <p:ext uri="{BB962C8B-B14F-4D97-AF65-F5344CB8AC3E}">
        <p14:creationId xmlns:p14="http://schemas.microsoft.com/office/powerpoint/2010/main" val="31321439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16:25-26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about midnight Paul and Silas were praying and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singing hymns of praise to God</a:t>
            </a:r>
            <a:r>
              <a:rPr lang="en-US" sz="4000" i="1" dirty="0">
                <a:effectLst/>
                <a:latin typeface="Calibri" panose="020F0502020204030204" pitchFamily="34" charset="0"/>
                <a:ea typeface="Calibri" panose="020F0502020204030204" pitchFamily="34" charset="0"/>
                <a:cs typeface="Calibri" panose="020F0502020204030204" pitchFamily="34" charset="0"/>
              </a:rPr>
              <a:t>, and the prisoners were listening to them; and suddenly there came a great earthquake…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9708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5:41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So they went on their way from the presence of the Council,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rejoicing</a:t>
            </a:r>
            <a:r>
              <a:rPr lang="en-US" sz="4000" i="1" dirty="0">
                <a:effectLst/>
                <a:latin typeface="Calibri" panose="020F0502020204030204" pitchFamily="34" charset="0"/>
                <a:ea typeface="Calibri" panose="020F0502020204030204" pitchFamily="34" charset="0"/>
                <a:cs typeface="Calibri" panose="020F0502020204030204" pitchFamily="34" charset="0"/>
              </a:rPr>
              <a:t> that they had been considered worthy to suffer shame for His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057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13:48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When the Gentiles heard this [salvation offered to them], they began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rejoicing</a:t>
            </a:r>
            <a:r>
              <a:rPr lang="en-US" sz="4000" i="1" dirty="0">
                <a:effectLst/>
                <a:latin typeface="Calibri" panose="020F0502020204030204" pitchFamily="34" charset="0"/>
                <a:ea typeface="Calibri" panose="020F0502020204030204" pitchFamily="34" charset="0"/>
                <a:cs typeface="Calibri" panose="020F0502020204030204" pitchFamily="34" charset="0"/>
              </a:rPr>
              <a:t> and glorifying the word of the Lord; and as many as had been appointed to eternal life believed.</a:t>
            </a:r>
          </a:p>
        </p:txBody>
      </p:sp>
    </p:spTree>
    <p:extLst>
      <p:ext uri="{BB962C8B-B14F-4D97-AF65-F5344CB8AC3E}">
        <p14:creationId xmlns:p14="http://schemas.microsoft.com/office/powerpoint/2010/main" val="9471957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8:39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When they came up out of the water, the Spirit of the Lord snatched Philip away; and the eunuch no longer saw him, but went on his way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rejoicing</a:t>
            </a:r>
            <a:r>
              <a:rPr lang="en-US" sz="4000" i="1"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07150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Rejoice always; 17 pray without ceasing; 18 in everything give thanks; for this is God's will for you in Christ Jesus. 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Luke 15:10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[Jesus speaking]: “In the same way, I tell you, there is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joy</a:t>
            </a:r>
            <a:r>
              <a:rPr lang="en-US" sz="4000" i="1" dirty="0">
                <a:effectLst/>
                <a:latin typeface="Calibri" panose="020F0502020204030204" pitchFamily="34" charset="0"/>
                <a:ea typeface="Calibri" panose="020F0502020204030204" pitchFamily="34" charset="0"/>
                <a:cs typeface="Calibri" panose="020F0502020204030204" pitchFamily="34" charset="0"/>
              </a:rPr>
              <a:t> in the presence of the angels of God over one sinner who repents.”</a:t>
            </a:r>
          </a:p>
        </p:txBody>
      </p:sp>
    </p:spTree>
    <p:extLst>
      <p:ext uri="{BB962C8B-B14F-4D97-AF65-F5344CB8AC3E}">
        <p14:creationId xmlns:p14="http://schemas.microsoft.com/office/powerpoint/2010/main" val="20743820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Colossians 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even though I am absent in body, nevertheless I am with you in spirit,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rejoicing</a:t>
            </a:r>
            <a:r>
              <a:rPr lang="en-US" sz="4000" i="1" dirty="0">
                <a:effectLst/>
                <a:latin typeface="Calibri" panose="020F0502020204030204" pitchFamily="34" charset="0"/>
                <a:ea typeface="Calibri" panose="020F0502020204030204" pitchFamily="34" charset="0"/>
                <a:cs typeface="Calibri" panose="020F0502020204030204" pitchFamily="34" charset="0"/>
              </a:rPr>
              <a:t> to see your good discipline and the stability of your faith in Christ. </a:t>
            </a:r>
          </a:p>
        </p:txBody>
      </p:sp>
    </p:spTree>
    <p:extLst>
      <p:ext uri="{BB962C8B-B14F-4D97-AF65-F5344CB8AC3E}">
        <p14:creationId xmlns:p14="http://schemas.microsoft.com/office/powerpoint/2010/main" val="9931791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16:7-11 (Legacy Standard Bible)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7 I will bless Yahweh who has counseled me; Indeed, my mind instructs me in the night. 8 I have set Yahweh continually before me; Because He is at my right hand, I will not be shaken. 9 Therefore my heart is </a:t>
            </a:r>
            <a:r>
              <a:rPr lang="en-US" sz="3600" b="1" i="1" u="sng" dirty="0">
                <a:effectLst/>
                <a:latin typeface="Calibri" panose="020F0502020204030204" pitchFamily="34" charset="0"/>
                <a:ea typeface="Calibri" panose="020F0502020204030204" pitchFamily="34" charset="0"/>
                <a:cs typeface="Times New Roman" panose="02020603050405020304" pitchFamily="18" charset="0"/>
              </a:rPr>
              <a:t>glad</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and my glory </a:t>
            </a:r>
            <a:r>
              <a:rPr lang="en-US" sz="3600" b="1" i="1" u="sng" dirty="0">
                <a:effectLst/>
                <a:latin typeface="Calibri" panose="020F0502020204030204" pitchFamily="34" charset="0"/>
                <a:ea typeface="Calibri" panose="020F0502020204030204" pitchFamily="34" charset="0"/>
                <a:cs typeface="Times New Roman" panose="02020603050405020304" pitchFamily="18" charset="0"/>
              </a:rPr>
              <a:t>rejoices</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My flesh also will dwell securely. 10 For You will not forsake my soul to Sheol; You will not give Your Holy One over to see corruption. 11 You will make known to me the path of life; In Your presence is </a:t>
            </a:r>
            <a:r>
              <a:rPr lang="en-US" sz="3600" b="1" i="1" u="sng" dirty="0">
                <a:effectLst/>
                <a:latin typeface="Calibri" panose="020F0502020204030204" pitchFamily="34" charset="0"/>
                <a:ea typeface="Calibri" panose="020F0502020204030204" pitchFamily="34" charset="0"/>
                <a:cs typeface="Times New Roman" panose="02020603050405020304" pitchFamily="18" charset="0"/>
              </a:rPr>
              <a:t>fullness of joy</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In Your right hand there are pleasures forever.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06588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does it mean, “to rejoice always…”?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dirty="0">
                <a:effectLst/>
                <a:latin typeface="Calibri" panose="020F0502020204030204" pitchFamily="34" charset="0"/>
                <a:ea typeface="Times New Roman" panose="02020603050405020304" pitchFamily="18" charset="0"/>
                <a:cs typeface="Calibri" panose="020F0502020204030204" pitchFamily="34" charset="0"/>
              </a:rPr>
              <a:t>To </a:t>
            </a:r>
            <a:r>
              <a:rPr lang="en-US" sz="4400" i="1" dirty="0">
                <a:effectLst/>
                <a:latin typeface="Calibri" panose="020F0502020204030204" pitchFamily="34" charset="0"/>
                <a:ea typeface="Times New Roman" panose="02020603050405020304" pitchFamily="18" charset="0"/>
                <a:cs typeface="Calibri" panose="020F0502020204030204" pitchFamily="34" charset="0"/>
              </a:rPr>
              <a:t>“rejoice always”</a:t>
            </a:r>
            <a:r>
              <a:rPr lang="en-US" sz="4400" dirty="0">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a:effectLst/>
                <a:latin typeface="Calibri" panose="020F0502020204030204" pitchFamily="34" charset="0"/>
                <a:ea typeface="Times New Roman" panose="02020603050405020304" pitchFamily="18" charset="0"/>
                <a:cs typeface="Calibri" panose="020F0502020204030204" pitchFamily="34" charset="0"/>
              </a:rPr>
              <a:t>is an intentional act of the will and attitude of the heart that seeks contentment, peace, joy, and hope </a:t>
            </a:r>
            <a:r>
              <a:rPr lang="en-US" sz="4400" i="1" u="sng" dirty="0">
                <a:effectLst/>
                <a:latin typeface="Calibri" panose="020F0502020204030204" pitchFamily="34" charset="0"/>
                <a:ea typeface="Times New Roman" panose="02020603050405020304" pitchFamily="18" charset="0"/>
                <a:cs typeface="Calibri" panose="020F0502020204030204" pitchFamily="34" charset="0"/>
              </a:rPr>
              <a:t>by continually focusing on the person and the promises of Christ</a:t>
            </a:r>
            <a:r>
              <a:rPr lang="en-US" sz="4400" i="1" dirty="0">
                <a:effectLst/>
                <a:latin typeface="Calibri" panose="020F0502020204030204" pitchFamily="34" charset="0"/>
                <a:ea typeface="Times New Roman" panose="02020603050405020304" pitchFamily="18" charset="0"/>
                <a:cs typeface="Calibri" panose="020F0502020204030204" pitchFamily="34" charset="0"/>
              </a:rPr>
              <a:t> rather than the perplexities of one’s circumstances.</a:t>
            </a:r>
            <a:r>
              <a:rPr lang="en-US" sz="4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8228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does it mean, “to rejoice always…”?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To </a:t>
            </a:r>
            <a:r>
              <a:rPr lang="en-US" sz="2400" i="1" dirty="0">
                <a:effectLst/>
                <a:latin typeface="Calibri" panose="020F0502020204030204" pitchFamily="34" charset="0"/>
                <a:ea typeface="Calibri" panose="020F0502020204030204" pitchFamily="34" charset="0"/>
                <a:cs typeface="Calibri" panose="020F0502020204030204" pitchFamily="34" charset="0"/>
              </a:rPr>
              <a:t>“rejoice always”</a:t>
            </a:r>
            <a:r>
              <a:rPr lang="en-US" sz="2400" dirty="0">
                <a:effectLst/>
                <a:latin typeface="Arial" panose="020B0604020202020204" pitchFamily="34" charset="0"/>
                <a:ea typeface="Calibri" panose="020F0502020204030204" pitchFamily="34" charset="0"/>
                <a:cs typeface="Times New Roman" panose="02020603050405020304" pitchFamily="18" charset="0"/>
              </a:rPr>
              <a:t> is to deliberately choose to focus on the Lord and unfathomable riches that are ours in Him rather than to focus on the difficulty of circumstances.</a:t>
            </a:r>
          </a:p>
          <a:p>
            <a:pPr marL="342900" marR="0" lvl="0" indent="-342900" algn="just">
              <a:spcBef>
                <a:spcPts val="0"/>
              </a:spcBef>
              <a:spcAft>
                <a:spcPts val="0"/>
              </a:spcAft>
              <a:buFont typeface="Wingdings" panose="05000000000000000000" pitchFamily="2" charset="2"/>
              <a:buChar char=""/>
            </a:pPr>
            <a:r>
              <a:rPr lang="en-US" sz="2400" dirty="0">
                <a:effectLst/>
                <a:latin typeface="Arial" panose="020B0604020202020204" pitchFamily="34" charset="0"/>
                <a:ea typeface="Times New Roman" panose="02020603050405020304" pitchFamily="18" charset="0"/>
              </a:rPr>
              <a:t>To </a:t>
            </a:r>
            <a:r>
              <a:rPr lang="en-US" sz="2400" i="1" dirty="0">
                <a:effectLst/>
                <a:latin typeface="Calibri" panose="020F0502020204030204" pitchFamily="34" charset="0"/>
                <a:ea typeface="Times New Roman" panose="02020603050405020304" pitchFamily="18" charset="0"/>
              </a:rPr>
              <a:t>“rejoice always”</a:t>
            </a:r>
            <a:r>
              <a:rPr lang="en-US" sz="2400" dirty="0">
                <a:effectLst/>
                <a:latin typeface="Arial" panose="020B0604020202020204" pitchFamily="34" charset="0"/>
                <a:ea typeface="Times New Roman" panose="02020603050405020304" pitchFamily="18" charset="0"/>
              </a:rPr>
              <a:t> is to have a deep-seated confidence in God’s sovereign love and might power on behalf of His own, and in His providential working of all things according to His perfect plan</a:t>
            </a:r>
            <a:r>
              <a:rPr lang="en-US" sz="2400" dirty="0">
                <a:latin typeface="Arial" panose="020B0604020202020204" pitchFamily="34" charset="0"/>
                <a:ea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To </a:t>
            </a:r>
            <a:r>
              <a:rPr lang="en-US" sz="2400" i="1" dirty="0">
                <a:effectLst/>
                <a:latin typeface="Calibri" panose="020F0502020204030204" pitchFamily="34" charset="0"/>
                <a:ea typeface="Calibri" panose="020F0502020204030204" pitchFamily="34" charset="0"/>
                <a:cs typeface="Calibri" panose="020F0502020204030204" pitchFamily="34" charset="0"/>
              </a:rPr>
              <a:t>“rejoice always”</a:t>
            </a:r>
            <a:r>
              <a:rPr lang="en-US" sz="2400" dirty="0">
                <a:effectLst/>
                <a:latin typeface="Arial" panose="020B0604020202020204" pitchFamily="34" charset="0"/>
                <a:ea typeface="Calibri" panose="020F0502020204030204" pitchFamily="34" charset="0"/>
                <a:cs typeface="Times New Roman" panose="02020603050405020304" pitchFamily="18" charset="0"/>
              </a:rPr>
              <a:t> is to be the regular, predictable pattern of the Christian life. To </a:t>
            </a:r>
            <a:r>
              <a:rPr lang="en-US" sz="2400" i="1" dirty="0">
                <a:effectLst/>
                <a:latin typeface="Calibri" panose="020F0502020204030204" pitchFamily="34" charset="0"/>
                <a:ea typeface="Calibri" panose="020F0502020204030204" pitchFamily="34" charset="0"/>
                <a:cs typeface="Calibri" panose="020F0502020204030204" pitchFamily="34" charset="0"/>
              </a:rPr>
              <a:t>“rejoice always”</a:t>
            </a:r>
            <a:r>
              <a:rPr lang="en-US" sz="2400" dirty="0">
                <a:effectLst/>
                <a:latin typeface="Arial" panose="020B0604020202020204" pitchFamily="34" charset="0"/>
                <a:ea typeface="Calibri" panose="020F0502020204030204" pitchFamily="34" charset="0"/>
                <a:cs typeface="Times New Roman" panose="02020603050405020304" pitchFamily="18" charset="0"/>
              </a:rPr>
              <a:t> is to be the centerpiece of the believer’s outlook.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To </a:t>
            </a:r>
            <a:r>
              <a:rPr lang="en-US" sz="2400" i="1" dirty="0">
                <a:effectLst/>
                <a:latin typeface="Calibri" panose="020F0502020204030204" pitchFamily="34" charset="0"/>
                <a:ea typeface="Calibri" panose="020F0502020204030204" pitchFamily="34" charset="0"/>
                <a:cs typeface="Calibri" panose="020F0502020204030204" pitchFamily="34" charset="0"/>
              </a:rPr>
              <a:t>“rejoice always”</a:t>
            </a:r>
            <a:r>
              <a:rPr lang="en-US" sz="2400" dirty="0">
                <a:effectLst/>
                <a:latin typeface="Arial" panose="020B0604020202020204" pitchFamily="34" charset="0"/>
                <a:ea typeface="Calibri" panose="020F0502020204030204" pitchFamily="34" charset="0"/>
                <a:cs typeface="Times New Roman" panose="02020603050405020304" pitchFamily="18" charset="0"/>
              </a:rPr>
              <a:t> is the only proper response to the God who has called us out of darkness into His marvelous light (1 Peter 2:9).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To </a:t>
            </a:r>
            <a:r>
              <a:rPr lang="en-US" sz="2400" i="1" dirty="0">
                <a:effectLst/>
                <a:latin typeface="Calibri" panose="020F0502020204030204" pitchFamily="34" charset="0"/>
                <a:ea typeface="Calibri" panose="020F0502020204030204" pitchFamily="34" charset="0"/>
                <a:cs typeface="Calibri" panose="020F0502020204030204" pitchFamily="34" charset="0"/>
              </a:rPr>
              <a:t>“rejoice always”</a:t>
            </a:r>
            <a:r>
              <a:rPr lang="en-US" sz="2400" dirty="0">
                <a:effectLst/>
                <a:latin typeface="Arial" panose="020B0604020202020204" pitchFamily="34" charset="0"/>
                <a:ea typeface="Calibri" panose="020F0502020204030204" pitchFamily="34" charset="0"/>
                <a:cs typeface="Times New Roman" panose="02020603050405020304" pitchFamily="18" charset="0"/>
              </a:rPr>
              <a:t> is to meditate on the holy and righteous character of God who is always faithful to His chosen (1 Thessalonians 1:4; 5:24)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To </a:t>
            </a:r>
            <a:r>
              <a:rPr lang="en-US" sz="2400" i="1" dirty="0">
                <a:effectLst/>
                <a:latin typeface="Calibri" panose="020F0502020204030204" pitchFamily="34" charset="0"/>
                <a:ea typeface="Calibri" panose="020F0502020204030204" pitchFamily="34" charset="0"/>
                <a:cs typeface="Calibri" panose="020F0502020204030204" pitchFamily="34" charset="0"/>
              </a:rPr>
              <a:t>“rejoice always”</a:t>
            </a:r>
            <a:r>
              <a:rPr lang="en-US" sz="2400" dirty="0">
                <a:effectLst/>
                <a:latin typeface="Arial" panose="020B0604020202020204" pitchFamily="34" charset="0"/>
                <a:ea typeface="Calibri" panose="020F0502020204030204" pitchFamily="34" charset="0"/>
                <a:cs typeface="Times New Roman" panose="02020603050405020304" pitchFamily="18" charset="0"/>
              </a:rPr>
              <a:t> is to contemplate the redemptive work of Christ on your behalf; a work that comes not on the basis of your own merits or worth, but solely upon the grace, mercy, love, and compassionate pity of God to save you from your sin (Romans 5:1-2, 11)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788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What does it mean, “to rejoice always…”?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93647"/>
          </a:xfrm>
          <a:prstGeom prst="rect">
            <a:avLst/>
          </a:prstGeom>
          <a:noFill/>
        </p:spPr>
        <p:txBody>
          <a:bodyPr wrap="square" rtlCol="0">
            <a:spAutoFit/>
          </a:bodyPr>
          <a:lstStyle/>
          <a:p>
            <a:pPr marL="285750" lvl="0" indent="-285750" algn="just">
              <a:buFont typeface="Wingdings" panose="05000000000000000000" pitchFamily="2" charset="2"/>
              <a:buChar char="§"/>
            </a:pPr>
            <a:r>
              <a:rPr lang="en-US" sz="2400" dirty="0"/>
              <a:t>To </a:t>
            </a:r>
            <a:r>
              <a:rPr lang="en-US" sz="2400" i="1" dirty="0"/>
              <a:t>“rejoice always”</a:t>
            </a:r>
            <a:r>
              <a:rPr lang="en-US" sz="2400" dirty="0"/>
              <a:t> is recall that in Christ God has given us every spiritual blessing (Ephesians 1:3)</a:t>
            </a:r>
          </a:p>
          <a:p>
            <a:pPr marL="285750" indent="-285750" algn="just">
              <a:buFont typeface="Wingdings" panose="05000000000000000000" pitchFamily="2" charset="2"/>
              <a:buChar char="§"/>
            </a:pPr>
            <a:r>
              <a:rPr lang="en-US" sz="2400" dirty="0"/>
              <a:t>To </a:t>
            </a:r>
            <a:r>
              <a:rPr lang="en-US" sz="2400" i="1" dirty="0"/>
              <a:t>“rejoice always”</a:t>
            </a:r>
            <a:r>
              <a:rPr lang="en-US" sz="2400" dirty="0"/>
              <a:t> is remember that God is always providentially causing all things together for the good of those who love Him and who are called according to His purpose (Romans 8:28) </a:t>
            </a:r>
          </a:p>
          <a:p>
            <a:pPr marL="285750" indent="-285750" algn="just">
              <a:buFont typeface="Wingdings" panose="05000000000000000000" pitchFamily="2" charset="2"/>
              <a:buChar char="§"/>
            </a:pPr>
            <a:r>
              <a:rPr lang="en-US" sz="2400" dirty="0"/>
              <a:t>To </a:t>
            </a:r>
            <a:r>
              <a:rPr lang="en-US" sz="2400" i="1" dirty="0"/>
              <a:t>“rejoice always”</a:t>
            </a:r>
            <a:r>
              <a:rPr lang="en-US" sz="2400" dirty="0"/>
              <a:t> is ponder the wondrous reality of our future promise of glory in the presence of the Lord (Psalm 16:8-11; Romans 8:29-30) </a:t>
            </a:r>
          </a:p>
          <a:p>
            <a:pPr marL="285750" indent="-285750" algn="just">
              <a:buFont typeface="Wingdings" panose="05000000000000000000" pitchFamily="2" charset="2"/>
              <a:buChar char="§"/>
            </a:pPr>
            <a:r>
              <a:rPr lang="en-US" sz="2400" dirty="0"/>
              <a:t>To </a:t>
            </a:r>
            <a:r>
              <a:rPr lang="en-US" sz="2400" i="1" dirty="0"/>
              <a:t>“rejoice always”</a:t>
            </a:r>
            <a:r>
              <a:rPr lang="en-US" sz="2400" dirty="0"/>
              <a:t> is to be in awe that God has spoken to us by His Son in His Word (Hebrews 1:2; Colossians 3:16)</a:t>
            </a:r>
          </a:p>
          <a:p>
            <a:pPr marL="285750" indent="-285750" algn="just">
              <a:buFont typeface="Wingdings" panose="05000000000000000000" pitchFamily="2" charset="2"/>
              <a:buChar char="§"/>
            </a:pPr>
            <a:r>
              <a:rPr lang="en-US" sz="2400" dirty="0"/>
              <a:t>To </a:t>
            </a:r>
            <a:r>
              <a:rPr lang="en-US" sz="2400" i="1" dirty="0"/>
              <a:t>“rejoice always”</a:t>
            </a:r>
            <a:r>
              <a:rPr lang="en-US" sz="2400" dirty="0"/>
              <a:t> is appreciate the Church, the body of Christ, the fellowship of the saints that God Himself has made us a part (1 John 1:1-4)</a:t>
            </a:r>
          </a:p>
          <a:p>
            <a:pPr marL="285750" indent="-285750" algn="just">
              <a:buFont typeface="Wingdings" panose="05000000000000000000" pitchFamily="2" charset="2"/>
              <a:buChar char="§"/>
            </a:pPr>
            <a:r>
              <a:rPr lang="en-US" sz="2400" dirty="0"/>
              <a:t>To </a:t>
            </a:r>
            <a:r>
              <a:rPr lang="en-US" sz="2400" i="1" dirty="0"/>
              <a:t>“rejoice always”</a:t>
            </a:r>
            <a:r>
              <a:rPr lang="en-US" sz="2400" dirty="0"/>
              <a:t> is to be more concerned about the glory of God than avoiding temporal difficulties (Romans 8:18; Hebrews 11:13-16)  </a:t>
            </a:r>
          </a:p>
        </p:txBody>
      </p:sp>
    </p:spTree>
    <p:extLst>
      <p:ext uri="{BB962C8B-B14F-4D97-AF65-F5344CB8AC3E}">
        <p14:creationId xmlns:p14="http://schemas.microsoft.com/office/powerpoint/2010/main" val="2906968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 (literal meaning)</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“All of you, at all times, be rejoicing and keep on rejoicing, and never stop rejoicing.”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5953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Church’s Relationship with God </a:t>
            </a:r>
            <a:r>
              <a:rPr lang="en-US" sz="3200" b="1" cap="none" baseline="30000" dirty="0">
                <a:solidFill>
                  <a:srgbClr val="92D050"/>
                </a:solidFill>
              </a:rPr>
              <a:t>(5:16-22)</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255454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“Rejoice always…” (16)</a:t>
            </a:r>
          </a:p>
          <a:p>
            <a:pPr marL="971550" lvl="1" indent="-514350" algn="just">
              <a:buFont typeface="+mj-lt"/>
              <a:buAutoNum type="arabicPeriod"/>
            </a:pPr>
            <a:r>
              <a:rPr lang="en-US" sz="3200" i="1" dirty="0">
                <a:latin typeface="Calibri" panose="020F0502020204030204" pitchFamily="34" charset="0"/>
                <a:ea typeface="Calibri" panose="020F0502020204030204" pitchFamily="34" charset="0"/>
                <a:cs typeface="Times New Roman" panose="02020603050405020304" pitchFamily="18" charset="0"/>
              </a:rPr>
              <a:t>What does it mean to “rejoice always…”? </a:t>
            </a:r>
          </a:p>
          <a:p>
            <a:pPr marL="971550" lvl="1" indent="-514350" algn="just">
              <a:buFont typeface="+mj-lt"/>
              <a:buAutoNum type="arabicPeriod"/>
            </a:pPr>
            <a:r>
              <a:rPr lang="en-US" sz="3200" i="1" dirty="0">
                <a:latin typeface="Calibri" panose="020F0502020204030204" pitchFamily="34" charset="0"/>
                <a:ea typeface="Calibri" panose="020F0502020204030204" pitchFamily="34" charset="0"/>
                <a:cs typeface="Times New Roman" panose="02020603050405020304" pitchFamily="18" charset="0"/>
              </a:rPr>
              <a:t>How can we develop the habit of rejoicing always?</a:t>
            </a:r>
          </a:p>
          <a:p>
            <a:pPr marL="1428750" lvl="2" indent="-514350" algn="just">
              <a:buFont typeface="+mj-lt"/>
              <a:buAutoNum type="alphaLcPeriod"/>
            </a:pPr>
            <a:r>
              <a:rPr lang="en-US" sz="3200" i="1" dirty="0">
                <a:latin typeface="Calibri" panose="020F0502020204030204" pitchFamily="34" charset="0"/>
                <a:ea typeface="Calibri" panose="020F0502020204030204" pitchFamily="34" charset="0"/>
                <a:cs typeface="Times New Roman" panose="02020603050405020304" pitchFamily="18" charset="0"/>
              </a:rPr>
              <a:t>Intentionally focus on the blessings God has freely granted you in Christ (see Ephesians 1:3-14)</a:t>
            </a:r>
          </a:p>
        </p:txBody>
      </p:sp>
    </p:spTree>
    <p:extLst>
      <p:ext uri="{BB962C8B-B14F-4D97-AF65-F5344CB8AC3E}">
        <p14:creationId xmlns:p14="http://schemas.microsoft.com/office/powerpoint/2010/main" val="1372989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75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Count Your Blessings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940088"/>
          </a:xfrm>
          <a:prstGeom prst="rect">
            <a:avLst/>
          </a:prstGeom>
          <a:noFill/>
        </p:spPr>
        <p:txBody>
          <a:bodyPr wrap="square" rtlCol="0">
            <a:spAutoFit/>
          </a:bodyPr>
          <a:lstStyle/>
          <a:p>
            <a:pPr marL="0" marR="0" algn="ctr">
              <a:spcBef>
                <a:spcPts val="0"/>
              </a:spcBef>
              <a:spcAft>
                <a:spcPts val="0"/>
              </a:spcAft>
            </a:pPr>
            <a:r>
              <a:rPr lang="en-US" sz="2000" b="1" i="1" dirty="0">
                <a:effectLst/>
                <a:latin typeface="Arial" panose="020B0604020202020204" pitchFamily="34" charset="0"/>
                <a:ea typeface="Calibri" panose="020F0502020204030204" pitchFamily="34" charset="0"/>
                <a:cs typeface="Times New Roman" panose="02020603050405020304" pitchFamily="18" charset="0"/>
              </a:rPr>
              <a:t>When upon life’s billows you are tempest tossed,</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When you are discouraged, thinking all is lost,</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Count your many blessings, name them one by one,</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And it will surprise you what the Lord hath done. </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Count your blessings, name them one by one,</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Count your blessings, see what God hath done!</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Count your blessings, name them one by one,</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And it will surprise you what the Lord hath done.</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Are you ever burdened with a load of care?</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Does the cross seem heavy you are called to bear?</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Count your many blessings, every doubt will fly,</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And you will keep singing as the days go by.</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So, amid the conflict whether great or small,</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Do not be disheartened, God is over all;</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Count your many blessings, angels will attend,</a:t>
            </a:r>
            <a:br>
              <a:rPr lang="en-US" sz="2000" b="1" i="1" dirty="0">
                <a:effectLst/>
                <a:latin typeface="Arial" panose="020B0604020202020204" pitchFamily="34" charset="0"/>
                <a:ea typeface="Calibri" panose="020F0502020204030204" pitchFamily="34" charset="0"/>
                <a:cs typeface="Times New Roman" panose="02020603050405020304" pitchFamily="18" charset="0"/>
              </a:rPr>
            </a:br>
            <a:r>
              <a:rPr lang="en-US" sz="2000" b="1" i="1" dirty="0">
                <a:effectLst/>
                <a:latin typeface="Arial" panose="020B0604020202020204" pitchFamily="34" charset="0"/>
                <a:ea typeface="Calibri" panose="020F0502020204030204" pitchFamily="34" charset="0"/>
                <a:cs typeface="Times New Roman" panose="02020603050405020304" pitchFamily="18" charset="0"/>
              </a:rPr>
              <a:t>Help and comfort give you to your journey’s end.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5284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Church’s Relationship with God </a:t>
            </a:r>
            <a:r>
              <a:rPr lang="en-US" sz="3200" b="1" cap="none" baseline="30000" dirty="0">
                <a:solidFill>
                  <a:srgbClr val="92D050"/>
                </a:solidFill>
              </a:rPr>
              <a:t>(5:16-22)</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3539430"/>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“Rejoice always…” (16)</a:t>
            </a:r>
          </a:p>
          <a:p>
            <a:pPr marL="971550" lvl="1" indent="-514350" algn="just">
              <a:buFont typeface="+mj-lt"/>
              <a:buAutoNum type="arabicPeriod"/>
            </a:pPr>
            <a:r>
              <a:rPr lang="en-US" sz="3200" i="1" dirty="0">
                <a:latin typeface="Calibri" panose="020F0502020204030204" pitchFamily="34" charset="0"/>
                <a:ea typeface="Calibri" panose="020F0502020204030204" pitchFamily="34" charset="0"/>
                <a:cs typeface="Times New Roman" panose="02020603050405020304" pitchFamily="18" charset="0"/>
              </a:rPr>
              <a:t>What does it mean to “rejoice always…”? </a:t>
            </a:r>
          </a:p>
          <a:p>
            <a:pPr marL="971550" lvl="1" indent="-514350" algn="just">
              <a:buFont typeface="+mj-lt"/>
              <a:buAutoNum type="arabicPeriod"/>
            </a:pPr>
            <a:r>
              <a:rPr lang="en-US" sz="3200" i="1" dirty="0">
                <a:latin typeface="Calibri" panose="020F0502020204030204" pitchFamily="34" charset="0"/>
                <a:ea typeface="Calibri" panose="020F0502020204030204" pitchFamily="34" charset="0"/>
                <a:cs typeface="Times New Roman" panose="02020603050405020304" pitchFamily="18" charset="0"/>
              </a:rPr>
              <a:t>How can we develop the habit of rejoicing always?</a:t>
            </a:r>
          </a:p>
          <a:p>
            <a:pPr marL="1428750" lvl="2" indent="-514350" algn="just">
              <a:buFont typeface="+mj-lt"/>
              <a:buAutoNum type="alphaLcPeriod"/>
            </a:pPr>
            <a:r>
              <a:rPr lang="en-US" sz="3200" i="1" dirty="0">
                <a:latin typeface="Calibri" panose="020F0502020204030204" pitchFamily="34" charset="0"/>
                <a:ea typeface="Calibri" panose="020F0502020204030204" pitchFamily="34" charset="0"/>
                <a:cs typeface="Times New Roman" panose="02020603050405020304" pitchFamily="18" charset="0"/>
              </a:rPr>
              <a:t>Intentionally focus on the blessings God has freely granted you in Christ (see Ephesians 1:3-14)</a:t>
            </a:r>
          </a:p>
          <a:p>
            <a:pPr marL="1428750" lvl="2" indent="-514350" algn="just">
              <a:buFont typeface="+mj-lt"/>
              <a:buAutoNum type="alphaLcPeriod"/>
            </a:pPr>
            <a:r>
              <a:rPr lang="en-US" sz="3200" i="1" dirty="0">
                <a:latin typeface="Calibri" panose="020F0502020204030204" pitchFamily="34" charset="0"/>
                <a:ea typeface="Calibri" panose="020F0502020204030204" pitchFamily="34" charset="0"/>
                <a:cs typeface="Times New Roman" panose="02020603050405020304" pitchFamily="18" charset="0"/>
              </a:rPr>
              <a:t>Walk by the Spirit, not by the flesh (Galatians 5:16-23)</a:t>
            </a:r>
          </a:p>
          <a:p>
            <a:pPr marL="1428750" lvl="2" indent="-514350" algn="just">
              <a:buFont typeface="+mj-lt"/>
              <a:buAutoNum type="alphaLcPeriod"/>
            </a:pPr>
            <a:r>
              <a:rPr lang="en-US" sz="3200" i="1" dirty="0">
                <a:latin typeface="Calibri" panose="020F0502020204030204" pitchFamily="34" charset="0"/>
                <a:ea typeface="Calibri" panose="020F0502020204030204" pitchFamily="34" charset="0"/>
                <a:cs typeface="Times New Roman" panose="02020603050405020304" pitchFamily="18" charset="0"/>
              </a:rPr>
              <a:t>Sing to the Lord (Psalm 96)</a:t>
            </a:r>
          </a:p>
        </p:txBody>
      </p:sp>
    </p:spTree>
    <p:extLst>
      <p:ext uri="{BB962C8B-B14F-4D97-AF65-F5344CB8AC3E}">
        <p14:creationId xmlns:p14="http://schemas.microsoft.com/office/powerpoint/2010/main" val="18254870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75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17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Essentials of the Church life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03386"/>
            <a:ext cx="11590636" cy="2062103"/>
          </a:xfrm>
          <a:prstGeom prst="rect">
            <a:avLst/>
          </a:prstGeom>
          <a:noFill/>
        </p:spPr>
        <p:txBody>
          <a:bodyPr wrap="square" rtlCol="0">
            <a:spAutoFit/>
          </a:bodyPr>
          <a:lstStyle/>
          <a:p>
            <a:pPr marL="457200" indent="-457200">
              <a:buFont typeface="Wingdings" panose="05000000000000000000" pitchFamily="2" charset="2"/>
              <a:buChar char="§"/>
            </a:pPr>
            <a:r>
              <a:rPr lang="en-US" sz="3200" i="1" dirty="0">
                <a:latin typeface="Calibri" panose="020F0502020204030204" pitchFamily="34" charset="0"/>
                <a:ea typeface="Times New Roman" panose="02020603050405020304" pitchFamily="18" charset="0"/>
                <a:cs typeface="Calibri" panose="020F0502020204030204" pitchFamily="34" charset="0"/>
              </a:rPr>
              <a:t>Bible intake</a:t>
            </a:r>
          </a:p>
          <a:p>
            <a:pPr marL="457200" indent="-457200">
              <a:buFont typeface="Wingdings" panose="05000000000000000000" pitchFamily="2" charset="2"/>
              <a:buChar char="§"/>
            </a:pPr>
            <a:r>
              <a:rPr lang="en-US" sz="3200" i="1" dirty="0">
                <a:latin typeface="Calibri" panose="020F0502020204030204" pitchFamily="34" charset="0"/>
                <a:ea typeface="Times New Roman" panose="02020603050405020304" pitchFamily="18" charset="0"/>
                <a:cs typeface="Calibri" panose="020F0502020204030204" pitchFamily="34" charset="0"/>
              </a:rPr>
              <a:t>Prayer</a:t>
            </a:r>
          </a:p>
          <a:p>
            <a:pPr marL="457200" indent="-457200">
              <a:buFont typeface="Wingdings" panose="05000000000000000000" pitchFamily="2" charset="2"/>
              <a:buChar char="§"/>
            </a:pPr>
            <a:r>
              <a:rPr lang="en-US" sz="3200" i="1" dirty="0">
                <a:latin typeface="Calibri" panose="020F0502020204030204" pitchFamily="34" charset="0"/>
                <a:ea typeface="Times New Roman" panose="02020603050405020304" pitchFamily="18" charset="0"/>
                <a:cs typeface="Calibri" panose="020F0502020204030204" pitchFamily="34" charset="0"/>
              </a:rPr>
              <a:t>Fellowship of the saints</a:t>
            </a:r>
          </a:p>
          <a:p>
            <a:pPr marL="457200" indent="-457200">
              <a:buFont typeface="Wingdings" panose="05000000000000000000" pitchFamily="2" charset="2"/>
              <a:buChar char="§"/>
            </a:pPr>
            <a:r>
              <a:rPr lang="en-US" sz="3200" i="1" dirty="0">
                <a:latin typeface="Calibri" panose="020F0502020204030204" pitchFamily="34" charset="0"/>
                <a:ea typeface="Times New Roman" panose="02020603050405020304" pitchFamily="18" charset="0"/>
                <a:cs typeface="Calibri" panose="020F0502020204030204" pitchFamily="34" charset="0"/>
              </a:rPr>
              <a:t>The breaking of bread (Lord’s Supper)</a:t>
            </a:r>
            <a:endParaRPr lang="en-US" sz="3200" i="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3630D7A6-0D7B-4471-A70A-8705AC13A8E6}"/>
              </a:ext>
            </a:extLst>
          </p:cNvPr>
          <p:cNvSpPr txBox="1"/>
          <p:nvPr/>
        </p:nvSpPr>
        <p:spPr>
          <a:xfrm>
            <a:off x="302080" y="3496317"/>
            <a:ext cx="11590636" cy="1569660"/>
          </a:xfrm>
          <a:prstGeom prst="rect">
            <a:avLst/>
          </a:prstGeom>
          <a:noFill/>
        </p:spPr>
        <p:txBody>
          <a:bodyPr wrap="square" rtlCol="0">
            <a:spAutoFit/>
          </a:bodyPr>
          <a:lstStyle/>
          <a:p>
            <a:pPr algn="ctr"/>
            <a:r>
              <a:rPr lang="en-US" sz="3200" i="1" dirty="0">
                <a:latin typeface="Calibri" panose="020F0502020204030204" pitchFamily="34" charset="0"/>
                <a:ea typeface="Times New Roman" panose="02020603050405020304" pitchFamily="18" charset="0"/>
                <a:cs typeface="Calibri" panose="020F0502020204030204" pitchFamily="34" charset="0"/>
              </a:rPr>
              <a:t>Acts 2:42</a:t>
            </a:r>
          </a:p>
          <a:p>
            <a:pPr algn="ctr"/>
            <a:r>
              <a:rPr lang="en-US" sz="3200" i="1" dirty="0">
                <a:latin typeface="Calibri" panose="020F0502020204030204" pitchFamily="34" charset="0"/>
                <a:ea typeface="Times New Roman" panose="02020603050405020304" pitchFamily="18" charset="0"/>
                <a:cs typeface="Calibri" panose="020F0502020204030204" pitchFamily="34" charset="0"/>
              </a:rPr>
              <a:t>They were continually devoting themselves to the apostles' teaching and to fellowship, to the breaking of bread and to prayer. </a:t>
            </a:r>
          </a:p>
        </p:txBody>
      </p:sp>
    </p:spTree>
    <p:extLst>
      <p:ext uri="{BB962C8B-B14F-4D97-AF65-F5344CB8AC3E}">
        <p14:creationId xmlns:p14="http://schemas.microsoft.com/office/powerpoint/2010/main" val="4764937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10750"/>
                            </p:stCondLst>
                            <p:childTnLst>
                              <p:par>
                                <p:cTn id="21" presetID="10" presetClass="entr" presetSubtype="0" fill="hold" grpId="0" nodeType="afterEffect">
                                  <p:stCondLst>
                                    <p:cond delay="7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24,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508105"/>
          </a:xfrm>
          <a:prstGeom prst="rect">
            <a:avLst/>
          </a:prstGeom>
          <a:noFill/>
        </p:spPr>
        <p:txBody>
          <a:bodyPr wrap="square" rtlCol="0">
            <a:spAutoFit/>
          </a:bodyPr>
          <a:lstStyle/>
          <a:p>
            <a:pPr algn="ctr"/>
            <a:r>
              <a:rPr lang="en-US" sz="3200" dirty="0"/>
              <a:t>The Church’s Relationship to God (Part 1)</a:t>
            </a:r>
          </a:p>
          <a:p>
            <a:pPr algn="ctr"/>
            <a:r>
              <a:rPr lang="en-US" sz="2800" i="1" dirty="0"/>
              <a:t>1 Thessalonians 5:16-22</a:t>
            </a:r>
          </a:p>
        </p:txBody>
      </p:sp>
    </p:spTree>
    <p:extLst>
      <p:ext uri="{BB962C8B-B14F-4D97-AF65-F5344CB8AC3E}">
        <p14:creationId xmlns:p14="http://schemas.microsoft.com/office/powerpoint/2010/main" val="324412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Peter 1:2-10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Grace and peace be multiplied to you in the knowledge of God and of Jesus our Lord; 3 seeing that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His divine power has GRANTED to us everything pertaining to life and godliness</a:t>
            </a:r>
            <a:r>
              <a:rPr lang="en-US" sz="2400" i="1" dirty="0">
                <a:effectLst/>
                <a:latin typeface="Calibri" panose="020F0502020204030204" pitchFamily="34" charset="0"/>
                <a:ea typeface="Calibri" panose="020F0502020204030204" pitchFamily="34" charset="0"/>
                <a:cs typeface="Calibri" panose="020F0502020204030204" pitchFamily="34" charset="0"/>
              </a:rPr>
              <a:t>, through the true knowledge of Him who called us by His own glory and excellence. 4 For by these He has granted to us His precious and magnificent promises, so that by them you may become partakers of the divine nature, having escaped the corruption that is in the world by lust. 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8 For if these qualities are yours and are increasing, they render you neither useless nor unfruitful in the true knowledge of our Lord Jesus Christ. 9 For he who lacks these qualities is blind or short-sighted, having forgotten his purification from his former sins. 10 Therefore, brethren, be all the more diligent to make certain about His calling and choosing you; for as long as you practice these things, you will never stumble.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980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5:12-22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Her Spiritual Leaders (5:12-13)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Church’s Relationship to One Another (5:14-15)</a:t>
            </a:r>
          </a:p>
          <a:p>
            <a:pPr marL="342900" marR="0" lvl="0" indent="-342900" algn="just">
              <a:spcBef>
                <a:spcPts val="0"/>
              </a:spcBef>
              <a:spcAft>
                <a:spcPts val="0"/>
              </a:spcAft>
              <a:buFont typeface="+mj-lt"/>
              <a:buAutoNum type="romanUcPeriod"/>
            </a:pPr>
            <a:r>
              <a:rPr lang="en-US" sz="3200" dirty="0">
                <a:latin typeface="Arial" panose="020B0604020202020204" pitchFamily="34" charset="0"/>
                <a:ea typeface="Calibri" panose="020F0502020204030204" pitchFamily="34" charset="0"/>
                <a:cs typeface="Times New Roman" panose="02020603050405020304" pitchFamily="18" charset="0"/>
              </a:rPr>
              <a:t>The Church’s Relationship to God (5:16-22)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1261B62-5A7B-4839-A139-76381AE6A12D}"/>
              </a:ext>
            </a:extLst>
          </p:cNvPr>
          <p:cNvSpPr txBox="1"/>
          <p:nvPr/>
        </p:nvSpPr>
        <p:spPr>
          <a:xfrm>
            <a:off x="819150" y="2509734"/>
            <a:ext cx="11072168" cy="3939540"/>
          </a:xfrm>
          <a:prstGeom prst="rect">
            <a:avLst/>
          </a:prstGeom>
          <a:noFill/>
        </p:spPr>
        <p:txBody>
          <a:bodyPr wrap="square" rtlCol="0">
            <a:spAutoFit/>
          </a:bodyPr>
          <a:lstStyle/>
          <a:p>
            <a:pPr lvl="0" algn="just"/>
            <a:r>
              <a:rPr lang="en-US" sz="2400" b="1" dirty="0"/>
              <a:t>Eight Imperatives (“commands”) that relate to a church’s relationship with God:</a:t>
            </a:r>
            <a:endParaRPr lang="en-US" sz="1000" b="1" dirty="0"/>
          </a:p>
          <a:p>
            <a:pPr lvl="0" algn="just"/>
            <a:endParaRPr lang="en-US" sz="1000" dirty="0"/>
          </a:p>
          <a:p>
            <a:pPr marL="457200" lvl="0" indent="-457200" algn="just">
              <a:buFont typeface="+mj-lt"/>
              <a:buAutoNum type="arabicPeriod"/>
            </a:pPr>
            <a:r>
              <a:rPr lang="en-US" sz="2400" dirty="0"/>
              <a:t>Rejoice (16)</a:t>
            </a:r>
          </a:p>
          <a:p>
            <a:pPr marL="457200" lvl="0" indent="-457200" algn="just">
              <a:buFont typeface="+mj-lt"/>
              <a:buAutoNum type="arabicPeriod"/>
            </a:pPr>
            <a:r>
              <a:rPr lang="en-US" sz="2400" dirty="0"/>
              <a:t>Pray (17)</a:t>
            </a:r>
          </a:p>
          <a:p>
            <a:pPr marL="457200" lvl="0" indent="-457200" algn="just">
              <a:buFont typeface="+mj-lt"/>
              <a:buAutoNum type="arabicPeriod"/>
            </a:pPr>
            <a:r>
              <a:rPr lang="en-US" sz="2400" dirty="0"/>
              <a:t>Give thanks (18)</a:t>
            </a:r>
          </a:p>
          <a:p>
            <a:pPr marL="457200" lvl="0" indent="-457200" algn="just">
              <a:buFont typeface="+mj-lt"/>
              <a:buAutoNum type="arabicPeriod"/>
            </a:pPr>
            <a:r>
              <a:rPr lang="en-US" sz="2400" dirty="0"/>
              <a:t>Quench not (19)</a:t>
            </a:r>
          </a:p>
          <a:p>
            <a:pPr marL="457200" lvl="0" indent="-457200" algn="just">
              <a:buFont typeface="+mj-lt"/>
              <a:buAutoNum type="arabicPeriod"/>
            </a:pPr>
            <a:r>
              <a:rPr lang="en-US" sz="2400" dirty="0"/>
              <a:t>Despise not (20)</a:t>
            </a:r>
          </a:p>
          <a:p>
            <a:pPr marL="457200" lvl="0" indent="-457200" algn="just">
              <a:buFont typeface="+mj-lt"/>
              <a:buAutoNum type="arabicPeriod"/>
            </a:pPr>
            <a:r>
              <a:rPr lang="en-US" sz="2400" dirty="0"/>
              <a:t>Examine (21a)</a:t>
            </a:r>
          </a:p>
          <a:p>
            <a:pPr marL="457200" lvl="0" indent="-457200" algn="just">
              <a:buFont typeface="+mj-lt"/>
              <a:buAutoNum type="arabicPeriod"/>
            </a:pPr>
            <a:r>
              <a:rPr lang="en-US" sz="2400" dirty="0"/>
              <a:t>Hold fast (21b)</a:t>
            </a:r>
          </a:p>
          <a:p>
            <a:pPr marL="457200" indent="-457200" algn="just">
              <a:buFont typeface="+mj-lt"/>
              <a:buAutoNum type="arabicPeriod"/>
            </a:pPr>
            <a:r>
              <a:rPr lang="en-US" sz="2400" dirty="0"/>
              <a:t>Abstain (22)</a:t>
            </a:r>
          </a:p>
        </p:txBody>
      </p:sp>
    </p:spTree>
    <p:extLst>
      <p:ext uri="{BB962C8B-B14F-4D97-AF65-F5344CB8AC3E}">
        <p14:creationId xmlns:p14="http://schemas.microsoft.com/office/powerpoint/2010/main" val="4196325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750"/>
                                        <p:tgtEl>
                                          <p:spTgt spid="4">
                                            <p:txEl>
                                              <p:pRg st="0" end="0"/>
                                            </p:txEl>
                                          </p:spTgt>
                                        </p:tgtEl>
                                      </p:cBhvr>
                                    </p:animEffect>
                                  </p:childTnLst>
                                </p:cTn>
                              </p:par>
                            </p:childTnLst>
                          </p:cTn>
                        </p:par>
                        <p:par>
                          <p:cTn id="23" fill="hold">
                            <p:stCondLst>
                              <p:cond delay="1750"/>
                            </p:stCondLst>
                            <p:childTnLst>
                              <p:par>
                                <p:cTn id="24" presetID="10" presetClass="entr" presetSubtype="0" fill="hold" grpId="0" nodeType="afterEffect">
                                  <p:stCondLst>
                                    <p:cond delay="75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750"/>
                                        <p:tgtEl>
                                          <p:spTgt spid="4">
                                            <p:txEl>
                                              <p:pRg st="2" end="2"/>
                                            </p:txEl>
                                          </p:spTgt>
                                        </p:tgtEl>
                                      </p:cBhvr>
                                    </p:animEffect>
                                  </p:childTnLst>
                                </p:cTn>
                              </p:par>
                            </p:childTnLst>
                          </p:cTn>
                        </p:par>
                        <p:par>
                          <p:cTn id="27" fill="hold">
                            <p:stCondLst>
                              <p:cond delay="4250"/>
                            </p:stCondLst>
                            <p:childTnLst>
                              <p:par>
                                <p:cTn id="28" presetID="10" presetClass="entr" presetSubtype="0" fill="hold" grpId="0" nodeType="afterEffect">
                                  <p:stCondLst>
                                    <p:cond delay="75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750"/>
                                        <p:tgtEl>
                                          <p:spTgt spid="4">
                                            <p:txEl>
                                              <p:pRg st="3" end="3"/>
                                            </p:txEl>
                                          </p:spTgt>
                                        </p:tgtEl>
                                      </p:cBhvr>
                                    </p:animEffect>
                                  </p:childTnLst>
                                </p:cTn>
                              </p:par>
                            </p:childTnLst>
                          </p:cTn>
                        </p:par>
                        <p:par>
                          <p:cTn id="31" fill="hold">
                            <p:stCondLst>
                              <p:cond delay="6750"/>
                            </p:stCondLst>
                            <p:childTnLst>
                              <p:par>
                                <p:cTn id="32" presetID="10" presetClass="entr" presetSubtype="0" fill="hold" grpId="0" nodeType="afterEffect">
                                  <p:stCondLst>
                                    <p:cond delay="75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750"/>
                                        <p:tgtEl>
                                          <p:spTgt spid="4">
                                            <p:txEl>
                                              <p:pRg st="4" end="4"/>
                                            </p:txEl>
                                          </p:spTgt>
                                        </p:tgtEl>
                                      </p:cBhvr>
                                    </p:animEffect>
                                  </p:childTnLst>
                                </p:cTn>
                              </p:par>
                            </p:childTnLst>
                          </p:cTn>
                        </p:par>
                        <p:par>
                          <p:cTn id="35" fill="hold">
                            <p:stCondLst>
                              <p:cond delay="9250"/>
                            </p:stCondLst>
                            <p:childTnLst>
                              <p:par>
                                <p:cTn id="36" presetID="10" presetClass="entr" presetSubtype="0" fill="hold" grpId="0" nodeType="afterEffect">
                                  <p:stCondLst>
                                    <p:cond delay="75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1750"/>
                                        <p:tgtEl>
                                          <p:spTgt spid="4">
                                            <p:txEl>
                                              <p:pRg st="5" end="5"/>
                                            </p:txEl>
                                          </p:spTgt>
                                        </p:tgtEl>
                                      </p:cBhvr>
                                    </p:animEffect>
                                  </p:childTnLst>
                                </p:cTn>
                              </p:par>
                            </p:childTnLst>
                          </p:cTn>
                        </p:par>
                        <p:par>
                          <p:cTn id="39" fill="hold">
                            <p:stCondLst>
                              <p:cond delay="11750"/>
                            </p:stCondLst>
                            <p:childTnLst>
                              <p:par>
                                <p:cTn id="40" presetID="10" presetClass="entr" presetSubtype="0" fill="hold" grpId="0" nodeType="afterEffect">
                                  <p:stCondLst>
                                    <p:cond delay="75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750"/>
                                        <p:tgtEl>
                                          <p:spTgt spid="4">
                                            <p:txEl>
                                              <p:pRg st="6" end="6"/>
                                            </p:txEl>
                                          </p:spTgt>
                                        </p:tgtEl>
                                      </p:cBhvr>
                                    </p:animEffect>
                                  </p:childTnLst>
                                </p:cTn>
                              </p:par>
                            </p:childTnLst>
                          </p:cTn>
                        </p:par>
                        <p:par>
                          <p:cTn id="43" fill="hold">
                            <p:stCondLst>
                              <p:cond delay="14250"/>
                            </p:stCondLst>
                            <p:childTnLst>
                              <p:par>
                                <p:cTn id="44" presetID="10" presetClass="entr" presetSubtype="0" fill="hold" grpId="0" nodeType="afterEffect">
                                  <p:stCondLst>
                                    <p:cond delay="75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1750"/>
                                        <p:tgtEl>
                                          <p:spTgt spid="4">
                                            <p:txEl>
                                              <p:pRg st="7" end="7"/>
                                            </p:txEl>
                                          </p:spTgt>
                                        </p:tgtEl>
                                      </p:cBhvr>
                                    </p:animEffect>
                                  </p:childTnLst>
                                </p:cTn>
                              </p:par>
                            </p:childTnLst>
                          </p:cTn>
                        </p:par>
                        <p:par>
                          <p:cTn id="47" fill="hold">
                            <p:stCondLst>
                              <p:cond delay="16750"/>
                            </p:stCondLst>
                            <p:childTnLst>
                              <p:par>
                                <p:cTn id="48" presetID="10" presetClass="entr" presetSubtype="0" fill="hold" grpId="0" nodeType="afterEffect">
                                  <p:stCondLst>
                                    <p:cond delay="75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1750"/>
                                        <p:tgtEl>
                                          <p:spTgt spid="4">
                                            <p:txEl>
                                              <p:pRg st="8" end="8"/>
                                            </p:txEl>
                                          </p:spTgt>
                                        </p:tgtEl>
                                      </p:cBhvr>
                                    </p:animEffect>
                                  </p:childTnLst>
                                </p:cTn>
                              </p:par>
                            </p:childTnLst>
                          </p:cTn>
                        </p:par>
                        <p:par>
                          <p:cTn id="51" fill="hold">
                            <p:stCondLst>
                              <p:cond delay="19250"/>
                            </p:stCondLst>
                            <p:childTnLst>
                              <p:par>
                                <p:cTn id="52" presetID="10" presetClass="entr" presetSubtype="0" fill="hold" grpId="0" nodeType="afterEffect">
                                  <p:stCondLst>
                                    <p:cond delay="75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175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Ezekiel 36:26-27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26 Moreover, I will give you a new heart and put a new spirit within you; and I will remove the heart of stone from your flesh and give you a heart of flesh. 27 </a:t>
            </a:r>
            <a:r>
              <a:rPr lang="en-US" sz="4000" b="1" i="1" dirty="0">
                <a:effectLst/>
                <a:latin typeface="Calibri" panose="020F0502020204030204" pitchFamily="34" charset="0"/>
                <a:ea typeface="Calibri" panose="020F0502020204030204" pitchFamily="34" charset="0"/>
                <a:cs typeface="Calibri" panose="020F0502020204030204" pitchFamily="34" charset="0"/>
              </a:rPr>
              <a:t>I will put My Spirit within you</a:t>
            </a:r>
            <a:r>
              <a:rPr lang="en-US" sz="4000" i="1" dirty="0">
                <a:effectLst/>
                <a:latin typeface="Calibri" panose="020F0502020204030204" pitchFamily="34" charset="0"/>
                <a:ea typeface="Calibri" panose="020F0502020204030204" pitchFamily="34" charset="0"/>
                <a:cs typeface="Calibri" panose="020F0502020204030204" pitchFamily="34" charset="0"/>
              </a:rPr>
              <a:t> and </a:t>
            </a:r>
            <a:r>
              <a:rPr lang="en-US" sz="4000" b="1" i="1" dirty="0">
                <a:effectLst/>
                <a:latin typeface="Calibri" panose="020F0502020204030204" pitchFamily="34" charset="0"/>
                <a:ea typeface="Calibri" panose="020F0502020204030204" pitchFamily="34" charset="0"/>
                <a:cs typeface="Calibri" panose="020F0502020204030204" pitchFamily="34" charset="0"/>
              </a:rPr>
              <a:t>cause you to walk in My statutes</a:t>
            </a:r>
            <a:r>
              <a:rPr lang="en-US" sz="4000" i="1" dirty="0">
                <a:effectLst/>
                <a:latin typeface="Calibri" panose="020F0502020204030204" pitchFamily="34" charset="0"/>
                <a:ea typeface="Calibri" panose="020F0502020204030204" pitchFamily="34" charset="0"/>
                <a:cs typeface="Calibri" panose="020F0502020204030204" pitchFamily="34" charset="0"/>
              </a:rPr>
              <a:t>, and you will be careful to observe My ordinances.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2824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883593"/>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Rejoice always; 17 pray without ceasing; 18 in everything give thanks;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for this is God's will for you in Christ Jesus</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2902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startAt="3"/>
            </a:pPr>
            <a:r>
              <a:rPr lang="en-US" sz="3200" b="1" cap="none" dirty="0">
                <a:solidFill>
                  <a:srgbClr val="92D050"/>
                </a:solidFill>
              </a:rPr>
              <a:t>The Church’s Relationship with God </a:t>
            </a:r>
            <a:r>
              <a:rPr lang="en-US" sz="3200" b="1" cap="none" baseline="30000" dirty="0">
                <a:solidFill>
                  <a:srgbClr val="92D050"/>
                </a:solidFill>
              </a:rPr>
              <a:t>(5:16-22)</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452431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“Rejoice always…” (16)</a:t>
            </a:r>
          </a:p>
          <a:p>
            <a:pPr marL="971550" lvl="1" indent="-514350" algn="just">
              <a:buFont typeface="+mj-lt"/>
              <a:buAutoNum type="arabicPeriod"/>
            </a:pPr>
            <a:r>
              <a:rPr lang="en-US" sz="3200" i="1" dirty="0">
                <a:latin typeface="Calibri" panose="020F0502020204030204" pitchFamily="34" charset="0"/>
                <a:ea typeface="Calibri" panose="020F0502020204030204" pitchFamily="34" charset="0"/>
                <a:cs typeface="Times New Roman" panose="02020603050405020304" pitchFamily="18" charset="0"/>
              </a:rPr>
              <a:t>What does it mean to “rejoice always…”? </a:t>
            </a:r>
          </a:p>
          <a:p>
            <a:pPr marL="1428750" lvl="2" indent="-514350" algn="just">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Times New Roman" panose="02020603050405020304" pitchFamily="18" charset="0"/>
              </a:rPr>
              <a:t>Imperative verb – “</a:t>
            </a:r>
            <a:r>
              <a:rPr lang="en-US" sz="2800" i="1" dirty="0" err="1">
                <a:latin typeface="Calibri" panose="020F0502020204030204" pitchFamily="34" charset="0"/>
                <a:ea typeface="Calibri" panose="020F0502020204030204" pitchFamily="34" charset="0"/>
                <a:cs typeface="Times New Roman" panose="02020603050405020304" pitchFamily="18" charset="0"/>
              </a:rPr>
              <a:t>chairete</a:t>
            </a:r>
            <a:r>
              <a:rPr lang="en-US" sz="2800" i="1" dirty="0">
                <a:latin typeface="Calibri" panose="020F0502020204030204" pitchFamily="34" charset="0"/>
                <a:ea typeface="Calibri" panose="020F0502020204030204" pitchFamily="34" charset="0"/>
                <a:cs typeface="Times New Roman" panose="02020603050405020304" pitchFamily="18" charset="0"/>
              </a:rPr>
              <a:t>” – to rejoice, to be glad, to be of good cheer, to be graced (with good things).</a:t>
            </a:r>
          </a:p>
          <a:p>
            <a:pPr marL="1428750" lvl="2" indent="-514350" algn="just">
              <a:buFont typeface="Wingdings" panose="05000000000000000000" pitchFamily="2" charset="2"/>
              <a:buChar char="§"/>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From the noun – “</a:t>
            </a:r>
            <a:r>
              <a:rPr lang="en-US" sz="2800" i="1" dirty="0" err="1">
                <a:effectLst/>
                <a:latin typeface="Calibri" panose="020F0502020204030204" pitchFamily="34" charset="0"/>
                <a:ea typeface="Calibri" panose="020F0502020204030204" pitchFamily="34" charset="0"/>
                <a:cs typeface="Times New Roman" panose="02020603050405020304" pitchFamily="18" charset="0"/>
              </a:rPr>
              <a:t>charis</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 grace, loveliness, graciousness, gracefulness.</a:t>
            </a:r>
          </a:p>
          <a:p>
            <a:pPr marL="1428750" lvl="2" indent="-514350" algn="just">
              <a:buFont typeface="Wingdings" panose="05000000000000000000" pitchFamily="2" charset="2"/>
              <a:buChar char="§"/>
            </a:pPr>
            <a:r>
              <a:rPr lang="en-US" sz="2800" i="1" dirty="0">
                <a:latin typeface="Calibri" panose="020F0502020204030204" pitchFamily="34" charset="0"/>
                <a:ea typeface="Calibri" panose="020F0502020204030204" pitchFamily="34" charset="0"/>
                <a:cs typeface="Calibri" panose="020F0502020204030204" pitchFamily="34" charset="0"/>
              </a:rPr>
              <a:t>“Rejoice…” - </a:t>
            </a:r>
            <a:r>
              <a:rPr lang="en-US" sz="2800" i="1" dirty="0">
                <a:latin typeface="Calibri" panose="020F0502020204030204" pitchFamily="34" charset="0"/>
                <a:cs typeface="Calibri" panose="020F0502020204030204" pitchFamily="34" charset="0"/>
              </a:rPr>
              <a:t>the possessing and practice of genuine joy and  contentment that reveals itself in a person’s attitude and countenance </a:t>
            </a:r>
            <a:r>
              <a:rPr lang="en-US" sz="2800" baseline="30000" dirty="0">
                <a:latin typeface="Calibri" panose="020F0502020204030204" pitchFamily="34" charset="0"/>
                <a:cs typeface="Calibri" panose="020F0502020204030204" pitchFamily="34" charset="0"/>
              </a:rPr>
              <a:t>(a more complete definition is coming)</a:t>
            </a:r>
            <a:endParaRPr lang="en-US" sz="2800" dirty="0">
              <a:latin typeface="Calibri" panose="020F0502020204030204" pitchFamily="34" charset="0"/>
              <a:cs typeface="Calibri" panose="020F0502020204030204" pitchFamily="34" charset="0"/>
            </a:endParaRPr>
          </a:p>
          <a:p>
            <a:pPr marL="1428750" lvl="2" indent="-514350" algn="just">
              <a:buFont typeface="Wingdings" panose="05000000000000000000" pitchFamily="2" charset="2"/>
              <a:buChar char="§"/>
            </a:pPr>
            <a:r>
              <a:rPr lang="en-US" sz="2800" i="1" dirty="0">
                <a:latin typeface="Calibri" panose="020F0502020204030204" pitchFamily="34" charset="0"/>
                <a:cs typeface="Calibri" panose="020F0502020204030204" pitchFamily="34" charset="0"/>
              </a:rPr>
              <a:t>“rejoice always” – literally, “every when”</a:t>
            </a: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750"/>
                                        <p:tgtEl>
                                          <p:spTgt spid="8">
                                            <p:txEl>
                                              <p:pRg st="1" end="1"/>
                                            </p:txEl>
                                          </p:spTgt>
                                        </p:tgtEl>
                                      </p:cBhvr>
                                    </p:animEffect>
                                  </p:childTnLst>
                                </p:cTn>
                              </p:par>
                            </p:childTnLst>
                          </p:cTn>
                        </p:par>
                        <p:par>
                          <p:cTn id="13" fill="hold">
                            <p:stCondLst>
                              <p:cond delay="1750"/>
                            </p:stCondLst>
                            <p:childTnLst>
                              <p:par>
                                <p:cTn id="14" presetID="10" presetClass="entr" presetSubtype="0" fill="hold" nodeType="afterEffect">
                                  <p:stCondLst>
                                    <p:cond delay="350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750"/>
                                        <p:tgtEl>
                                          <p:spTgt spid="8">
                                            <p:txEl>
                                              <p:pRg st="2" end="2"/>
                                            </p:txEl>
                                          </p:spTgt>
                                        </p:tgtEl>
                                      </p:cBhvr>
                                    </p:animEffect>
                                  </p:childTnLst>
                                </p:cTn>
                              </p:par>
                            </p:childTnLst>
                          </p:cTn>
                        </p:par>
                        <p:par>
                          <p:cTn id="17" fill="hold">
                            <p:stCondLst>
                              <p:cond delay="7000"/>
                            </p:stCondLst>
                            <p:childTnLst>
                              <p:par>
                                <p:cTn id="18" presetID="10" presetClass="entr" presetSubtype="0" fill="hold" nodeType="afterEffect">
                                  <p:stCondLst>
                                    <p:cond delay="350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175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75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175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 12:15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“Rejoice with those who rejoice and weep with those who weep.”</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5236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13736</TotalTime>
  <Words>2356</Words>
  <Application>Microsoft Office PowerPoint</Application>
  <PresentationFormat>Widescreen</PresentationFormat>
  <Paragraphs>102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286</cp:revision>
  <cp:lastPrinted>2020-05-22T15:03:41Z</cp:lastPrinted>
  <dcterms:created xsi:type="dcterms:W3CDTF">2019-06-22T19:37:39Z</dcterms:created>
  <dcterms:modified xsi:type="dcterms:W3CDTF">2021-10-23T15:37:37Z</dcterms:modified>
</cp:coreProperties>
</file>